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27"/>
  </p:notesMasterIdLst>
  <p:sldIdLst>
    <p:sldId id="257" r:id="rId5"/>
    <p:sldId id="2147483406" r:id="rId6"/>
    <p:sldId id="2147469402" r:id="rId7"/>
    <p:sldId id="2147478003" r:id="rId8"/>
    <p:sldId id="2147478072" r:id="rId9"/>
    <p:sldId id="268" r:id="rId10"/>
    <p:sldId id="2147478125" r:id="rId11"/>
    <p:sldId id="2147483408" r:id="rId12"/>
    <p:sldId id="261" r:id="rId13"/>
    <p:sldId id="260" r:id="rId14"/>
    <p:sldId id="2147483405" r:id="rId15"/>
    <p:sldId id="2147478091" r:id="rId16"/>
    <p:sldId id="2147478093" r:id="rId17"/>
    <p:sldId id="2147478174" r:id="rId18"/>
    <p:sldId id="2147478173" r:id="rId19"/>
    <p:sldId id="2147478170" r:id="rId20"/>
    <p:sldId id="2147478117" r:id="rId21"/>
    <p:sldId id="2147471456" r:id="rId22"/>
    <p:sldId id="2147478083" r:id="rId23"/>
    <p:sldId id="2147478004" r:id="rId24"/>
    <p:sldId id="2147483393" r:id="rId25"/>
    <p:sldId id="2147483394" r:id="rId26"/>
  </p:sldIdLst>
  <p:sldSz cx="18288000" cy="10287000"/>
  <p:notesSz cx="6858000" cy="9144000"/>
  <p:embeddedFontLst>
    <p:embeddedFont>
      <p:font typeface="Aptos Light" panose="020B0004020202020204" pitchFamily="34" charset="0"/>
      <p:regular r:id="rId28"/>
      <p:italic r:id="rId29"/>
    </p:embeddedFont>
    <p:embeddedFont>
      <p:font typeface="Candara" panose="020E0502030303020204" pitchFamily="34" charset="0"/>
      <p:regular r:id="rId30"/>
      <p:bold r:id="rId31"/>
      <p:italic r:id="rId32"/>
      <p:boldItalic r:id="rId33"/>
    </p:embeddedFont>
    <p:embeddedFont>
      <p:font typeface="Frutiger 65"/>
      <p:bold r:id="rId34"/>
    </p:embeddedFont>
    <p:embeddedFont>
      <p:font typeface="Palatino Linotype" panose="02040502050505030304" pitchFamily="18" charset="0"/>
      <p:regular r:id="rId35"/>
      <p:bold r:id="rId36"/>
      <p:italic r:id="rId37"/>
      <p:boldItalic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1A856B-1C21-442E-B619-00C45CEEEF67}">
          <p14:sldIdLst>
            <p14:sldId id="257"/>
            <p14:sldId id="2147483406"/>
            <p14:sldId id="2147469402"/>
            <p14:sldId id="2147478003"/>
            <p14:sldId id="2147478072"/>
            <p14:sldId id="268"/>
            <p14:sldId id="2147478125"/>
            <p14:sldId id="2147483408"/>
            <p14:sldId id="261"/>
            <p14:sldId id="260"/>
            <p14:sldId id="2147483405"/>
            <p14:sldId id="2147478091"/>
            <p14:sldId id="2147478093"/>
            <p14:sldId id="2147478174"/>
            <p14:sldId id="2147478173"/>
            <p14:sldId id="2147478170"/>
            <p14:sldId id="2147478117"/>
            <p14:sldId id="2147471456"/>
            <p14:sldId id="2147478083"/>
          </p14:sldIdLst>
        </p14:section>
        <p14:section name="Extras" id="{255A13CE-6A4A-4F62-B98E-B61EACF1CAC5}">
          <p14:sldIdLst>
            <p14:sldId id="2147478004"/>
            <p14:sldId id="2147483393"/>
            <p14:sldId id="21474833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DA692E-10D5-7B78-ACD7-6B75E77888A5}" name="RFV" initials="RFV" userId="RFV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9AD5"/>
    <a:srgbClr val="005580"/>
    <a:srgbClr val="168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75926D-9651-4477-991A-B1E091776086}" v="11" dt="2026-03-20T14:57:07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351" autoAdjust="0"/>
  </p:normalViewPr>
  <p:slideViewPr>
    <p:cSldViewPr snapToGrid="0">
      <p:cViewPr varScale="1">
        <p:scale>
          <a:sx n="58" d="100"/>
          <a:sy n="58" d="100"/>
        </p:scale>
        <p:origin x="1530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leste Orpinell, Jordi (WDC)" userId="9955b320-5c00-4322-8df7-659cd64dc482" providerId="ADAL" clId="{DFC499A1-595F-4118-B5C7-DACAADF73374}"/>
    <pc:docChg chg="undo custSel addSld delSld modSld sldOrd addMainMaster delMainMaster modSection">
      <pc:chgData name="Balleste Orpinell, Jordi (WDC)" userId="9955b320-5c00-4322-8df7-659cd64dc482" providerId="ADAL" clId="{DFC499A1-595F-4118-B5C7-DACAADF73374}" dt="2026-03-20T14:58:12.044" v="618" actId="47"/>
      <pc:docMkLst>
        <pc:docMk/>
      </pc:docMkLst>
      <pc:sldChg chg="addSp delSp modSp mod">
        <pc:chgData name="Balleste Orpinell, Jordi (WDC)" userId="9955b320-5c00-4322-8df7-659cd64dc482" providerId="ADAL" clId="{DFC499A1-595F-4118-B5C7-DACAADF73374}" dt="2026-03-20T14:45:12.057" v="536" actId="1076"/>
        <pc:sldMkLst>
          <pc:docMk/>
          <pc:sldMk cId="2165178648" sldId="261"/>
        </pc:sldMkLst>
        <pc:spChg chg="add del mod">
          <ac:chgData name="Balleste Orpinell, Jordi (WDC)" userId="9955b320-5c00-4322-8df7-659cd64dc482" providerId="ADAL" clId="{DFC499A1-595F-4118-B5C7-DACAADF73374}" dt="2026-03-20T14:40:04.660" v="263" actId="478"/>
          <ac:spMkLst>
            <pc:docMk/>
            <pc:sldMk cId="2165178648" sldId="261"/>
            <ac:spMk id="2" creationId="{2A6069A4-05F4-0642-E8D0-8E77B5BDD728}"/>
          </ac:spMkLst>
        </pc:spChg>
        <pc:spChg chg="add mod">
          <ac:chgData name="Balleste Orpinell, Jordi (WDC)" userId="9955b320-5c00-4322-8df7-659cd64dc482" providerId="ADAL" clId="{DFC499A1-595F-4118-B5C7-DACAADF73374}" dt="2026-03-20T14:45:12.057" v="536" actId="1076"/>
          <ac:spMkLst>
            <pc:docMk/>
            <pc:sldMk cId="2165178648" sldId="261"/>
            <ac:spMk id="3" creationId="{02D16EB5-4A18-BC02-5F47-F4B29D6AB1B2}"/>
          </ac:spMkLst>
        </pc:spChg>
        <pc:spChg chg="mod">
          <ac:chgData name="Balleste Orpinell, Jordi (WDC)" userId="9955b320-5c00-4322-8df7-659cd64dc482" providerId="ADAL" clId="{DFC499A1-595F-4118-B5C7-DACAADF73374}" dt="2026-03-20T14:37:41.879" v="255" actId="20577"/>
          <ac:spMkLst>
            <pc:docMk/>
            <pc:sldMk cId="2165178648" sldId="261"/>
            <ac:spMk id="4" creationId="{EAB70CF1-8421-60C4-7459-D23B1AB75340}"/>
          </ac:spMkLst>
        </pc:spChg>
        <pc:spChg chg="add mod">
          <ac:chgData name="Balleste Orpinell, Jordi (WDC)" userId="9955b320-5c00-4322-8df7-659cd64dc482" providerId="ADAL" clId="{DFC499A1-595F-4118-B5C7-DACAADF73374}" dt="2026-03-20T14:45:05.915" v="534" actId="20577"/>
          <ac:spMkLst>
            <pc:docMk/>
            <pc:sldMk cId="2165178648" sldId="261"/>
            <ac:spMk id="6" creationId="{3162BF61-EEB2-6827-B538-114BBD2FBF9E}"/>
          </ac:spMkLst>
        </pc:spChg>
        <pc:spChg chg="add mod">
          <ac:chgData name="Balleste Orpinell, Jordi (WDC)" userId="9955b320-5c00-4322-8df7-659cd64dc482" providerId="ADAL" clId="{DFC499A1-595F-4118-B5C7-DACAADF73374}" dt="2026-03-20T14:42:04.425" v="390" actId="20577"/>
          <ac:spMkLst>
            <pc:docMk/>
            <pc:sldMk cId="2165178648" sldId="261"/>
            <ac:spMk id="7" creationId="{A65E7271-D9FC-B304-1A5E-1D4FF26612B0}"/>
          </ac:spMkLst>
        </pc:spChg>
        <pc:picChg chg="mod">
          <ac:chgData name="Balleste Orpinell, Jordi (WDC)" userId="9955b320-5c00-4322-8df7-659cd64dc482" providerId="ADAL" clId="{DFC499A1-595F-4118-B5C7-DACAADF73374}" dt="2026-03-20T14:28:57.840" v="226" actId="14100"/>
          <ac:picMkLst>
            <pc:docMk/>
            <pc:sldMk cId="2165178648" sldId="261"/>
            <ac:picMk id="5" creationId="{65E4E773-6ED0-CC64-55A1-62C6ED586465}"/>
          </ac:picMkLst>
        </pc:picChg>
      </pc:sldChg>
      <pc:sldChg chg="addSp delSp modSp add mod modClrScheme chgLayout">
        <pc:chgData name="Balleste Orpinell, Jordi (WDC)" userId="9955b320-5c00-4322-8df7-659cd64dc482" providerId="ADAL" clId="{DFC499A1-595F-4118-B5C7-DACAADF73374}" dt="2026-03-20T14:36:02.037" v="232" actId="1076"/>
        <pc:sldMkLst>
          <pc:docMk/>
          <pc:sldMk cId="907640151" sldId="268"/>
        </pc:sldMkLst>
        <pc:spChg chg="del">
          <ac:chgData name="Balleste Orpinell, Jordi (WDC)" userId="9955b320-5c00-4322-8df7-659cd64dc482" providerId="ADAL" clId="{DFC499A1-595F-4118-B5C7-DACAADF73374}" dt="2026-03-20T14:13:58.531" v="74" actId="478"/>
          <ac:spMkLst>
            <pc:docMk/>
            <pc:sldMk cId="907640151" sldId="268"/>
            <ac:spMk id="3" creationId="{8F848DFB-19C5-C2A4-195A-3EF36397A2E2}"/>
          </ac:spMkLst>
        </pc:spChg>
        <pc:spChg chg="add del mod ord">
          <ac:chgData name="Balleste Orpinell, Jordi (WDC)" userId="9955b320-5c00-4322-8df7-659cd64dc482" providerId="ADAL" clId="{DFC499A1-595F-4118-B5C7-DACAADF73374}" dt="2026-03-20T14:14:00.398" v="75" actId="478"/>
          <ac:spMkLst>
            <pc:docMk/>
            <pc:sldMk cId="907640151" sldId="268"/>
            <ac:spMk id="4" creationId="{F8A15671-167A-29B0-0F34-EA5B1463FA1C}"/>
          </ac:spMkLst>
        </pc:spChg>
        <pc:spChg chg="mod">
          <ac:chgData name="Balleste Orpinell, Jordi (WDC)" userId="9955b320-5c00-4322-8df7-659cd64dc482" providerId="ADAL" clId="{DFC499A1-595F-4118-B5C7-DACAADF73374}" dt="2026-03-20T14:35:47.489" v="228" actId="1076"/>
          <ac:spMkLst>
            <pc:docMk/>
            <pc:sldMk cId="907640151" sldId="268"/>
            <ac:spMk id="5" creationId="{31E34700-1A70-1363-0CE8-FEB768F25ADB}"/>
          </ac:spMkLst>
        </pc:spChg>
        <pc:spChg chg="add del mod ord">
          <ac:chgData name="Balleste Orpinell, Jordi (WDC)" userId="9955b320-5c00-4322-8df7-659cd64dc482" providerId="ADAL" clId="{DFC499A1-595F-4118-B5C7-DACAADF73374}" dt="2026-03-20T14:14:02.923" v="76" actId="478"/>
          <ac:spMkLst>
            <pc:docMk/>
            <pc:sldMk cId="907640151" sldId="268"/>
            <ac:spMk id="11" creationId="{D9617A3A-6727-0FA3-B5F7-D73B5014465C}"/>
          </ac:spMkLst>
        </pc:spChg>
        <pc:spChg chg="mod">
          <ac:chgData name="Balleste Orpinell, Jordi (WDC)" userId="9955b320-5c00-4322-8df7-659cd64dc482" providerId="ADAL" clId="{DFC499A1-595F-4118-B5C7-DACAADF73374}" dt="2026-03-20T14:36:02.037" v="232" actId="1076"/>
          <ac:spMkLst>
            <pc:docMk/>
            <pc:sldMk cId="907640151" sldId="268"/>
            <ac:spMk id="34" creationId="{3C838687-EDF5-8AB7-D80C-37D0532A3D2B}"/>
          </ac:spMkLst>
        </pc:spChg>
        <pc:spChg chg="mod">
          <ac:chgData name="Balleste Orpinell, Jordi (WDC)" userId="9955b320-5c00-4322-8df7-659cd64dc482" providerId="ADAL" clId="{DFC499A1-595F-4118-B5C7-DACAADF73374}" dt="2026-03-20T14:35:58.505" v="231" actId="1076"/>
          <ac:spMkLst>
            <pc:docMk/>
            <pc:sldMk cId="907640151" sldId="268"/>
            <ac:spMk id="35" creationId="{92280AD8-6DB3-6972-A69C-574E0CF341E7}"/>
          </ac:spMkLst>
        </pc:spChg>
        <pc:spChg chg="mod">
          <ac:chgData name="Balleste Orpinell, Jordi (WDC)" userId="9955b320-5c00-4322-8df7-659cd64dc482" providerId="ADAL" clId="{DFC499A1-595F-4118-B5C7-DACAADF73374}" dt="2026-03-20T14:35:50.789" v="229" actId="1076"/>
          <ac:spMkLst>
            <pc:docMk/>
            <pc:sldMk cId="907640151" sldId="268"/>
            <ac:spMk id="36" creationId="{18FE3DDD-70A4-4F41-32F4-C52A013EC6ED}"/>
          </ac:spMkLst>
        </pc:spChg>
        <pc:spChg chg="mod">
          <ac:chgData name="Balleste Orpinell, Jordi (WDC)" userId="9955b320-5c00-4322-8df7-659cd64dc482" providerId="ADAL" clId="{DFC499A1-595F-4118-B5C7-DACAADF73374}" dt="2026-03-20T14:35:54.711" v="230" actId="1076"/>
          <ac:spMkLst>
            <pc:docMk/>
            <pc:sldMk cId="907640151" sldId="268"/>
            <ac:spMk id="37" creationId="{F79DFBCA-583F-39F0-9A72-5F286B1461B5}"/>
          </ac:spMkLst>
        </pc:spChg>
        <pc:picChg chg="del">
          <ac:chgData name="Balleste Orpinell, Jordi (WDC)" userId="9955b320-5c00-4322-8df7-659cd64dc482" providerId="ADAL" clId="{DFC499A1-595F-4118-B5C7-DACAADF73374}" dt="2026-03-20T14:13:57.427" v="73" actId="478"/>
          <ac:picMkLst>
            <pc:docMk/>
            <pc:sldMk cId="907640151" sldId="268"/>
            <ac:picMk id="2" creationId="{464FB173-5C90-25F6-EA12-38B2B8497CFF}"/>
          </ac:picMkLst>
        </pc:picChg>
      </pc:sldChg>
      <pc:sldChg chg="modSp mod">
        <pc:chgData name="Balleste Orpinell, Jordi (WDC)" userId="9955b320-5c00-4322-8df7-659cd64dc482" providerId="ADAL" clId="{DFC499A1-595F-4118-B5C7-DACAADF73374}" dt="2026-03-20T14:11:20.982" v="70" actId="108"/>
        <pc:sldMkLst>
          <pc:docMk/>
          <pc:sldMk cId="1685307437" sldId="2147471456"/>
        </pc:sldMkLst>
        <pc:spChg chg="mod">
          <ac:chgData name="Balleste Orpinell, Jordi (WDC)" userId="9955b320-5c00-4322-8df7-659cd64dc482" providerId="ADAL" clId="{DFC499A1-595F-4118-B5C7-DACAADF73374}" dt="2026-03-20T14:06:00.036" v="3"/>
          <ac:spMkLst>
            <pc:docMk/>
            <pc:sldMk cId="1685307437" sldId="2147471456"/>
            <ac:spMk id="10" creationId="{C9F7D669-D214-D30E-64CC-D898F3AA292A}"/>
          </ac:spMkLst>
        </pc:spChg>
        <pc:spChg chg="mod">
          <ac:chgData name="Balleste Orpinell, Jordi (WDC)" userId="9955b320-5c00-4322-8df7-659cd64dc482" providerId="ADAL" clId="{DFC499A1-595F-4118-B5C7-DACAADF73374}" dt="2026-03-20T14:06:00.036" v="3"/>
          <ac:spMkLst>
            <pc:docMk/>
            <pc:sldMk cId="1685307437" sldId="2147471456"/>
            <ac:spMk id="14" creationId="{F65B5B31-9D73-42B9-FEC4-709306F623C7}"/>
          </ac:spMkLst>
        </pc:spChg>
        <pc:spChg chg="mod">
          <ac:chgData name="Balleste Orpinell, Jordi (WDC)" userId="9955b320-5c00-4322-8df7-659cd64dc482" providerId="ADAL" clId="{DFC499A1-595F-4118-B5C7-DACAADF73374}" dt="2026-03-20T14:06:00.036" v="3"/>
          <ac:spMkLst>
            <pc:docMk/>
            <pc:sldMk cId="1685307437" sldId="2147471456"/>
            <ac:spMk id="17" creationId="{578D2654-DC21-E258-6F22-02485FC248BD}"/>
          </ac:spMkLst>
        </pc:spChg>
        <pc:spChg chg="mod">
          <ac:chgData name="Balleste Orpinell, Jordi (WDC)" userId="9955b320-5c00-4322-8df7-659cd64dc482" providerId="ADAL" clId="{DFC499A1-595F-4118-B5C7-DACAADF73374}" dt="2026-03-20T14:11:20.982" v="70" actId="108"/>
          <ac:spMkLst>
            <pc:docMk/>
            <pc:sldMk cId="1685307437" sldId="2147471456"/>
            <ac:spMk id="27" creationId="{50058FBD-3AC6-48E3-9730-94CD6E20C0A3}"/>
          </ac:spMkLst>
        </pc:spChg>
        <pc:grpChg chg="mod">
          <ac:chgData name="Balleste Orpinell, Jordi (WDC)" userId="9955b320-5c00-4322-8df7-659cd64dc482" providerId="ADAL" clId="{DFC499A1-595F-4118-B5C7-DACAADF73374}" dt="2026-03-20T14:06:17.030" v="6" actId="14100"/>
          <ac:grpSpMkLst>
            <pc:docMk/>
            <pc:sldMk cId="1685307437" sldId="2147471456"/>
            <ac:grpSpMk id="46" creationId="{AA2C5CD8-0ED2-2A28-9A5E-AFE374E1E7AC}"/>
          </ac:grpSpMkLst>
        </pc:grpChg>
        <pc:cxnChg chg="mod">
          <ac:chgData name="Balleste Orpinell, Jordi (WDC)" userId="9955b320-5c00-4322-8df7-659cd64dc482" providerId="ADAL" clId="{DFC499A1-595F-4118-B5C7-DACAADF73374}" dt="2026-03-20T14:06:00.036" v="3"/>
          <ac:cxnSpMkLst>
            <pc:docMk/>
            <pc:sldMk cId="1685307437" sldId="2147471456"/>
            <ac:cxnSpMk id="23" creationId="{01A53D2F-4BDB-7E63-5036-977426CD7784}"/>
          </ac:cxnSpMkLst>
        </pc:cxnChg>
      </pc:sldChg>
      <pc:sldChg chg="modSp mod">
        <pc:chgData name="Balleste Orpinell, Jordi (WDC)" userId="9955b320-5c00-4322-8df7-659cd64dc482" providerId="ADAL" clId="{DFC499A1-595F-4118-B5C7-DACAADF73374}" dt="2026-03-20T14:19:31.634" v="139" actId="113"/>
        <pc:sldMkLst>
          <pc:docMk/>
          <pc:sldMk cId="0" sldId="2147478003"/>
        </pc:sldMkLst>
        <pc:spChg chg="mod">
          <ac:chgData name="Balleste Orpinell, Jordi (WDC)" userId="9955b320-5c00-4322-8df7-659cd64dc482" providerId="ADAL" clId="{DFC499A1-595F-4118-B5C7-DACAADF73374}" dt="2026-03-20T14:19:31.634" v="139" actId="113"/>
          <ac:spMkLst>
            <pc:docMk/>
            <pc:sldMk cId="0" sldId="2147478003"/>
            <ac:spMk id="11" creationId="{4983774A-38FB-0CDA-64AE-103C8A347B86}"/>
          </ac:spMkLst>
        </pc:spChg>
      </pc:sldChg>
      <pc:sldChg chg="ord">
        <pc:chgData name="Balleste Orpinell, Jordi (WDC)" userId="9955b320-5c00-4322-8df7-659cd64dc482" providerId="ADAL" clId="{DFC499A1-595F-4118-B5C7-DACAADF73374}" dt="2026-03-20T14:45:25.394" v="538"/>
        <pc:sldMkLst>
          <pc:docMk/>
          <pc:sldMk cId="3682763070" sldId="2147478004"/>
        </pc:sldMkLst>
      </pc:sldChg>
      <pc:sldChg chg="addSp delSp modSp add del mod modClrScheme chgLayout">
        <pc:chgData name="Balleste Orpinell, Jordi (WDC)" userId="9955b320-5c00-4322-8df7-659cd64dc482" providerId="ADAL" clId="{DFC499A1-595F-4118-B5C7-DACAADF73374}" dt="2026-03-20T14:58:12.044" v="618" actId="47"/>
        <pc:sldMkLst>
          <pc:docMk/>
          <pc:sldMk cId="2946378725" sldId="2147478036"/>
        </pc:sldMkLst>
        <pc:spChg chg="add del mod ord">
          <ac:chgData name="Balleste Orpinell, Jordi (WDC)" userId="9955b320-5c00-4322-8df7-659cd64dc482" providerId="ADAL" clId="{DFC499A1-595F-4118-B5C7-DACAADF73374}" dt="2026-03-20T14:54:51.991" v="543" actId="700"/>
          <ac:spMkLst>
            <pc:docMk/>
            <pc:sldMk cId="2946378725" sldId="2147478036"/>
            <ac:spMk id="8" creationId="{4525F749-93BF-6D6D-EDDF-5E3C33A52797}"/>
          </ac:spMkLst>
        </pc:spChg>
        <pc:spChg chg="add del mod ord">
          <ac:chgData name="Balleste Orpinell, Jordi (WDC)" userId="9955b320-5c00-4322-8df7-659cd64dc482" providerId="ADAL" clId="{DFC499A1-595F-4118-B5C7-DACAADF73374}" dt="2026-03-20T14:54:51.991" v="543" actId="700"/>
          <ac:spMkLst>
            <pc:docMk/>
            <pc:sldMk cId="2946378725" sldId="2147478036"/>
            <ac:spMk id="16" creationId="{AFB9DEBA-11CA-6D8E-29B6-1719A70BCD1F}"/>
          </ac:spMkLst>
        </pc:spChg>
        <pc:spChg chg="add del mod ord">
          <ac:chgData name="Balleste Orpinell, Jordi (WDC)" userId="9955b320-5c00-4322-8df7-659cd64dc482" providerId="ADAL" clId="{DFC499A1-595F-4118-B5C7-DACAADF73374}" dt="2026-03-20T14:55:12.502" v="545" actId="700"/>
          <ac:spMkLst>
            <pc:docMk/>
            <pc:sldMk cId="2946378725" sldId="2147478036"/>
            <ac:spMk id="17" creationId="{A24A2A45-D224-B388-A38E-8968DB2EE050}"/>
          </ac:spMkLst>
        </pc:spChg>
        <pc:spChg chg="add del mod ord">
          <ac:chgData name="Balleste Orpinell, Jordi (WDC)" userId="9955b320-5c00-4322-8df7-659cd64dc482" providerId="ADAL" clId="{DFC499A1-595F-4118-B5C7-DACAADF73374}" dt="2026-03-20T14:55:12.502" v="545" actId="700"/>
          <ac:spMkLst>
            <pc:docMk/>
            <pc:sldMk cId="2946378725" sldId="2147478036"/>
            <ac:spMk id="18" creationId="{9A8D4DE3-83E1-0083-07A8-1173C33C6369}"/>
          </ac:spMkLst>
        </pc:spChg>
        <pc:spChg chg="add del mod ord">
          <ac:chgData name="Balleste Orpinell, Jordi (WDC)" userId="9955b320-5c00-4322-8df7-659cd64dc482" providerId="ADAL" clId="{DFC499A1-595F-4118-B5C7-DACAADF73374}" dt="2026-03-20T14:55:23.044" v="547" actId="700"/>
          <ac:spMkLst>
            <pc:docMk/>
            <pc:sldMk cId="2946378725" sldId="2147478036"/>
            <ac:spMk id="20" creationId="{F8573669-F9FD-0130-A3A1-2BE05C840416}"/>
          </ac:spMkLst>
        </pc:spChg>
        <pc:spChg chg="add del mod ord">
          <ac:chgData name="Balleste Orpinell, Jordi (WDC)" userId="9955b320-5c00-4322-8df7-659cd64dc482" providerId="ADAL" clId="{DFC499A1-595F-4118-B5C7-DACAADF73374}" dt="2026-03-20T14:55:23.044" v="547" actId="700"/>
          <ac:spMkLst>
            <pc:docMk/>
            <pc:sldMk cId="2946378725" sldId="2147478036"/>
            <ac:spMk id="21" creationId="{38E71C0A-B234-A058-65F9-B31A740F75C9}"/>
          </ac:spMkLst>
        </pc:spChg>
      </pc:sldChg>
      <pc:sldChg chg="modSp mod">
        <pc:chgData name="Balleste Orpinell, Jordi (WDC)" userId="9955b320-5c00-4322-8df7-659cd64dc482" providerId="ADAL" clId="{DFC499A1-595F-4118-B5C7-DACAADF73374}" dt="2026-03-20T14:36:55.410" v="235" actId="1076"/>
        <pc:sldMkLst>
          <pc:docMk/>
          <pc:sldMk cId="1137209444" sldId="2147478125"/>
        </pc:sldMkLst>
        <pc:spChg chg="mod">
          <ac:chgData name="Balleste Orpinell, Jordi (WDC)" userId="9955b320-5c00-4322-8df7-659cd64dc482" providerId="ADAL" clId="{DFC499A1-595F-4118-B5C7-DACAADF73374}" dt="2026-03-20T14:14:31.855" v="96" actId="20577"/>
          <ac:spMkLst>
            <pc:docMk/>
            <pc:sldMk cId="1137209444" sldId="2147478125"/>
            <ac:spMk id="2" creationId="{4E4298F6-81E4-6442-F9A5-69F24196F2D0}"/>
          </ac:spMkLst>
        </pc:spChg>
        <pc:spChg chg="mod">
          <ac:chgData name="Balleste Orpinell, Jordi (WDC)" userId="9955b320-5c00-4322-8df7-659cd64dc482" providerId="ADAL" clId="{DFC499A1-595F-4118-B5C7-DACAADF73374}" dt="2026-03-20T14:36:55.410" v="235" actId="1076"/>
          <ac:spMkLst>
            <pc:docMk/>
            <pc:sldMk cId="1137209444" sldId="2147478125"/>
            <ac:spMk id="13" creationId="{BA7210E2-6687-8A60-9D7C-E9EC41BB369C}"/>
          </ac:spMkLst>
        </pc:spChg>
      </pc:sldChg>
      <pc:sldChg chg="del">
        <pc:chgData name="Balleste Orpinell, Jordi (WDC)" userId="9955b320-5c00-4322-8df7-659cd64dc482" providerId="ADAL" clId="{DFC499A1-595F-4118-B5C7-DACAADF73374}" dt="2026-03-20T14:00:01.759" v="0" actId="47"/>
        <pc:sldMkLst>
          <pc:docMk/>
          <pc:sldMk cId="562632855" sldId="2147478158"/>
        </pc:sldMkLst>
      </pc:sldChg>
      <pc:sldChg chg="modSp mod">
        <pc:chgData name="Balleste Orpinell, Jordi (WDC)" userId="9955b320-5c00-4322-8df7-659cd64dc482" providerId="ADAL" clId="{DFC499A1-595F-4118-B5C7-DACAADF73374}" dt="2026-03-20T14:45:58.379" v="540" actId="1076"/>
        <pc:sldMkLst>
          <pc:docMk/>
          <pc:sldMk cId="1351502541" sldId="2147478174"/>
        </pc:sldMkLst>
        <pc:spChg chg="mod">
          <ac:chgData name="Balleste Orpinell, Jordi (WDC)" userId="9955b320-5c00-4322-8df7-659cd64dc482" providerId="ADAL" clId="{DFC499A1-595F-4118-B5C7-DACAADF73374}" dt="2026-03-20T14:45:58.379" v="540" actId="1076"/>
          <ac:spMkLst>
            <pc:docMk/>
            <pc:sldMk cId="1351502541" sldId="2147478174"/>
            <ac:spMk id="2" creationId="{0CA726AF-F394-F376-FE3E-4C2A7E622EBA}"/>
          </ac:spMkLst>
        </pc:spChg>
        <pc:spChg chg="mod">
          <ac:chgData name="Balleste Orpinell, Jordi (WDC)" userId="9955b320-5c00-4322-8df7-659cd64dc482" providerId="ADAL" clId="{DFC499A1-595F-4118-B5C7-DACAADF73374}" dt="2026-03-20T14:45:56.087" v="539" actId="1076"/>
          <ac:spMkLst>
            <pc:docMk/>
            <pc:sldMk cId="1351502541" sldId="2147478174"/>
            <ac:spMk id="8" creationId="{80399B64-F6F6-0ADE-D390-BF75F4FCFCEF}"/>
          </ac:spMkLst>
        </pc:spChg>
        <pc:spChg chg="mod">
          <ac:chgData name="Balleste Orpinell, Jordi (WDC)" userId="9955b320-5c00-4322-8df7-659cd64dc482" providerId="ADAL" clId="{DFC499A1-595F-4118-B5C7-DACAADF73374}" dt="2026-03-20T14:45:56.087" v="539" actId="1076"/>
          <ac:spMkLst>
            <pc:docMk/>
            <pc:sldMk cId="1351502541" sldId="2147478174"/>
            <ac:spMk id="10" creationId="{49EC6AED-B78F-CDF3-328D-D930E3B94F71}"/>
          </ac:spMkLst>
        </pc:spChg>
        <pc:spChg chg="mod">
          <ac:chgData name="Balleste Orpinell, Jordi (WDC)" userId="9955b320-5c00-4322-8df7-659cd64dc482" providerId="ADAL" clId="{DFC499A1-595F-4118-B5C7-DACAADF73374}" dt="2026-03-20T14:45:56.087" v="539" actId="1076"/>
          <ac:spMkLst>
            <pc:docMk/>
            <pc:sldMk cId="1351502541" sldId="2147478174"/>
            <ac:spMk id="15" creationId="{36EF4FA0-63AB-8532-5C1A-5F3ABF603AC2}"/>
          </ac:spMkLst>
        </pc:spChg>
        <pc:grpChg chg="mod">
          <ac:chgData name="Balleste Orpinell, Jordi (WDC)" userId="9955b320-5c00-4322-8df7-659cd64dc482" providerId="ADAL" clId="{DFC499A1-595F-4118-B5C7-DACAADF73374}" dt="2026-03-20T14:45:56.087" v="539" actId="1076"/>
          <ac:grpSpMkLst>
            <pc:docMk/>
            <pc:sldMk cId="1351502541" sldId="2147478174"/>
            <ac:grpSpMk id="17" creationId="{54014ED5-377E-BCBF-B3A3-D3EADF34BA9F}"/>
          </ac:grpSpMkLst>
        </pc:grpChg>
        <pc:picChg chg="mod">
          <ac:chgData name="Balleste Orpinell, Jordi (WDC)" userId="9955b320-5c00-4322-8df7-659cd64dc482" providerId="ADAL" clId="{DFC499A1-595F-4118-B5C7-DACAADF73374}" dt="2026-03-20T14:45:56.087" v="539" actId="1076"/>
          <ac:picMkLst>
            <pc:docMk/>
            <pc:sldMk cId="1351502541" sldId="2147478174"/>
            <ac:picMk id="5" creationId="{3E888334-EDDC-D521-6115-95D360EFE84A}"/>
          </ac:picMkLst>
        </pc:picChg>
        <pc:picChg chg="mod">
          <ac:chgData name="Balleste Orpinell, Jordi (WDC)" userId="9955b320-5c00-4322-8df7-659cd64dc482" providerId="ADAL" clId="{DFC499A1-595F-4118-B5C7-DACAADF73374}" dt="2026-03-20T14:45:56.087" v="539" actId="1076"/>
          <ac:picMkLst>
            <pc:docMk/>
            <pc:sldMk cId="1351502541" sldId="2147478174"/>
            <ac:picMk id="6" creationId="{0D4DDB0A-DA3B-0C8C-6E5F-491106021927}"/>
          </ac:picMkLst>
        </pc:picChg>
        <pc:picChg chg="mod">
          <ac:chgData name="Balleste Orpinell, Jordi (WDC)" userId="9955b320-5c00-4322-8df7-659cd64dc482" providerId="ADAL" clId="{DFC499A1-595F-4118-B5C7-DACAADF73374}" dt="2026-03-20T14:45:56.087" v="539" actId="1076"/>
          <ac:picMkLst>
            <pc:docMk/>
            <pc:sldMk cId="1351502541" sldId="2147478174"/>
            <ac:picMk id="11" creationId="{623F0A1B-5908-AD73-22A1-B4075D8DFD01}"/>
          </ac:picMkLst>
        </pc:picChg>
      </pc:sldChg>
      <pc:sldChg chg="addSp delSp modSp add del mod modClrScheme chgLayout">
        <pc:chgData name="Balleste Orpinell, Jordi (WDC)" userId="9955b320-5c00-4322-8df7-659cd64dc482" providerId="ADAL" clId="{DFC499A1-595F-4118-B5C7-DACAADF73374}" dt="2026-03-20T14:58:08.143" v="617" actId="47"/>
        <pc:sldMkLst>
          <pc:docMk/>
          <pc:sldMk cId="3206403555" sldId="2147483407"/>
        </pc:sldMkLst>
        <pc:spChg chg="add del mod ord">
          <ac:chgData name="Balleste Orpinell, Jordi (WDC)" userId="9955b320-5c00-4322-8df7-659cd64dc482" providerId="ADAL" clId="{DFC499A1-595F-4118-B5C7-DACAADF73374}" dt="2026-03-20T14:55:43.502" v="550" actId="700"/>
          <ac:spMkLst>
            <pc:docMk/>
            <pc:sldMk cId="3206403555" sldId="2147483407"/>
            <ac:spMk id="8" creationId="{528B155D-2548-C4B8-4133-F9477EDDFD05}"/>
          </ac:spMkLst>
        </pc:spChg>
        <pc:spChg chg="add del mod ord">
          <ac:chgData name="Balleste Orpinell, Jordi (WDC)" userId="9955b320-5c00-4322-8df7-659cd64dc482" providerId="ADAL" clId="{DFC499A1-595F-4118-B5C7-DACAADF73374}" dt="2026-03-20T14:55:43.502" v="550" actId="700"/>
          <ac:spMkLst>
            <pc:docMk/>
            <pc:sldMk cId="3206403555" sldId="2147483407"/>
            <ac:spMk id="16" creationId="{4CE884F3-44A2-D594-89FF-7C4C8EAF28EC}"/>
          </ac:spMkLst>
        </pc:spChg>
        <pc:spChg chg="add del mod ord">
          <ac:chgData name="Balleste Orpinell, Jordi (WDC)" userId="9955b320-5c00-4322-8df7-659cd64dc482" providerId="ADAL" clId="{DFC499A1-595F-4118-B5C7-DACAADF73374}" dt="2026-03-20T14:55:58.322" v="554" actId="700"/>
          <ac:spMkLst>
            <pc:docMk/>
            <pc:sldMk cId="3206403555" sldId="2147483407"/>
            <ac:spMk id="17" creationId="{5720B7D6-A4AE-BF50-4D0B-D2273F76A42E}"/>
          </ac:spMkLst>
        </pc:spChg>
        <pc:spChg chg="add del mod ord">
          <ac:chgData name="Balleste Orpinell, Jordi (WDC)" userId="9955b320-5c00-4322-8df7-659cd64dc482" providerId="ADAL" clId="{DFC499A1-595F-4118-B5C7-DACAADF73374}" dt="2026-03-20T14:55:58.322" v="554" actId="700"/>
          <ac:spMkLst>
            <pc:docMk/>
            <pc:sldMk cId="3206403555" sldId="2147483407"/>
            <ac:spMk id="18" creationId="{62B44529-F692-32BB-2048-E13688537DF1}"/>
          </ac:spMkLst>
        </pc:spChg>
        <pc:spChg chg="add del mod ord">
          <ac:chgData name="Balleste Orpinell, Jordi (WDC)" userId="9955b320-5c00-4322-8df7-659cd64dc482" providerId="ADAL" clId="{DFC499A1-595F-4118-B5C7-DACAADF73374}" dt="2026-03-20T14:56:05.952" v="556" actId="700"/>
          <ac:spMkLst>
            <pc:docMk/>
            <pc:sldMk cId="3206403555" sldId="2147483407"/>
            <ac:spMk id="20" creationId="{9BFC302F-2F07-77C8-8F5B-4FD726349A64}"/>
          </ac:spMkLst>
        </pc:spChg>
        <pc:spChg chg="add del mod ord">
          <ac:chgData name="Balleste Orpinell, Jordi (WDC)" userId="9955b320-5c00-4322-8df7-659cd64dc482" providerId="ADAL" clId="{DFC499A1-595F-4118-B5C7-DACAADF73374}" dt="2026-03-20T14:56:05.952" v="556" actId="700"/>
          <ac:spMkLst>
            <pc:docMk/>
            <pc:sldMk cId="3206403555" sldId="2147483407"/>
            <ac:spMk id="21" creationId="{1C973DDD-37B1-FD21-B90A-7975F92653D7}"/>
          </ac:spMkLst>
        </pc:spChg>
      </pc:sldChg>
      <pc:sldChg chg="addSp delSp modSp add mod ord">
        <pc:chgData name="Balleste Orpinell, Jordi (WDC)" userId="9955b320-5c00-4322-8df7-659cd64dc482" providerId="ADAL" clId="{DFC499A1-595F-4118-B5C7-DACAADF73374}" dt="2026-03-20T14:58:00.876" v="616" actId="113"/>
        <pc:sldMkLst>
          <pc:docMk/>
          <pc:sldMk cId="4219672591" sldId="2147483408"/>
        </pc:sldMkLst>
        <pc:spChg chg="del">
          <ac:chgData name="Balleste Orpinell, Jordi (WDC)" userId="9955b320-5c00-4322-8df7-659cd64dc482" providerId="ADAL" clId="{DFC499A1-595F-4118-B5C7-DACAADF73374}" dt="2026-03-20T14:56:27.445" v="563" actId="478"/>
          <ac:spMkLst>
            <pc:docMk/>
            <pc:sldMk cId="4219672591" sldId="2147483408"/>
            <ac:spMk id="3" creationId="{2A81C881-78A5-1068-AAC5-F94176229362}"/>
          </ac:spMkLst>
        </pc:spChg>
        <pc:spChg chg="mod">
          <ac:chgData name="Balleste Orpinell, Jordi (WDC)" userId="9955b320-5c00-4322-8df7-659cd64dc482" providerId="ADAL" clId="{DFC499A1-595F-4118-B5C7-DACAADF73374}" dt="2026-03-20T14:56:30.109" v="564" actId="20577"/>
          <ac:spMkLst>
            <pc:docMk/>
            <pc:sldMk cId="4219672591" sldId="2147483408"/>
            <ac:spMk id="4" creationId="{D8CA4322-BD19-974E-328C-3DE80FB5E289}"/>
          </ac:spMkLst>
        </pc:spChg>
        <pc:spChg chg="del">
          <ac:chgData name="Balleste Orpinell, Jordi (WDC)" userId="9955b320-5c00-4322-8df7-659cd64dc482" providerId="ADAL" clId="{DFC499A1-595F-4118-B5C7-DACAADF73374}" dt="2026-03-20T14:56:27.445" v="563" actId="478"/>
          <ac:spMkLst>
            <pc:docMk/>
            <pc:sldMk cId="4219672591" sldId="2147483408"/>
            <ac:spMk id="6" creationId="{9FF7DD40-3245-169D-FA22-63D19708738A}"/>
          </ac:spMkLst>
        </pc:spChg>
        <pc:spChg chg="del">
          <ac:chgData name="Balleste Orpinell, Jordi (WDC)" userId="9955b320-5c00-4322-8df7-659cd64dc482" providerId="ADAL" clId="{DFC499A1-595F-4118-B5C7-DACAADF73374}" dt="2026-03-20T14:56:27.445" v="563" actId="478"/>
          <ac:spMkLst>
            <pc:docMk/>
            <pc:sldMk cId="4219672591" sldId="2147483408"/>
            <ac:spMk id="7" creationId="{C769283C-D828-D56E-F35E-6E2C9D557455}"/>
          </ac:spMkLst>
        </pc:spChg>
        <pc:spChg chg="add del mod">
          <ac:chgData name="Balleste Orpinell, Jordi (WDC)" userId="9955b320-5c00-4322-8df7-659cd64dc482" providerId="ADAL" clId="{DFC499A1-595F-4118-B5C7-DACAADF73374}" dt="2026-03-20T14:57:11.223" v="579" actId="478"/>
          <ac:spMkLst>
            <pc:docMk/>
            <pc:sldMk cId="4219672591" sldId="2147483408"/>
            <ac:spMk id="8" creationId="{E1416567-6A34-A390-7FFA-2C04011BD778}"/>
          </ac:spMkLst>
        </pc:spChg>
        <pc:spChg chg="add mod">
          <ac:chgData name="Balleste Orpinell, Jordi (WDC)" userId="9955b320-5c00-4322-8df7-659cd64dc482" providerId="ADAL" clId="{DFC499A1-595F-4118-B5C7-DACAADF73374}" dt="2026-03-20T14:57:41.250" v="611" actId="1076"/>
          <ac:spMkLst>
            <pc:docMk/>
            <pc:sldMk cId="4219672591" sldId="2147483408"/>
            <ac:spMk id="10" creationId="{52918739-5513-6BE7-18CE-9658FFFB3B29}"/>
          </ac:spMkLst>
        </pc:spChg>
        <pc:spChg chg="add mod">
          <ac:chgData name="Balleste Orpinell, Jordi (WDC)" userId="9955b320-5c00-4322-8df7-659cd64dc482" providerId="ADAL" clId="{DFC499A1-595F-4118-B5C7-DACAADF73374}" dt="2026-03-20T14:57:02.164" v="577"/>
          <ac:spMkLst>
            <pc:docMk/>
            <pc:sldMk cId="4219672591" sldId="2147483408"/>
            <ac:spMk id="13" creationId="{939CD16F-0C40-E70C-D9EA-335128B41234}"/>
          </ac:spMkLst>
        </pc:spChg>
        <pc:spChg chg="add mod">
          <ac:chgData name="Balleste Orpinell, Jordi (WDC)" userId="9955b320-5c00-4322-8df7-659cd64dc482" providerId="ADAL" clId="{DFC499A1-595F-4118-B5C7-DACAADF73374}" dt="2026-03-20T14:57:02.164" v="577"/>
          <ac:spMkLst>
            <pc:docMk/>
            <pc:sldMk cId="4219672591" sldId="2147483408"/>
            <ac:spMk id="14" creationId="{902E178C-C181-230E-FA8E-3C0EBF846B6A}"/>
          </ac:spMkLst>
        </pc:spChg>
        <pc:spChg chg="add mod">
          <ac:chgData name="Balleste Orpinell, Jordi (WDC)" userId="9955b320-5c00-4322-8df7-659cd64dc482" providerId="ADAL" clId="{DFC499A1-595F-4118-B5C7-DACAADF73374}" dt="2026-03-20T14:57:02.164" v="577"/>
          <ac:spMkLst>
            <pc:docMk/>
            <pc:sldMk cId="4219672591" sldId="2147483408"/>
            <ac:spMk id="18" creationId="{11C865BA-183A-F659-C11F-2EB8BF894BF4}"/>
          </ac:spMkLst>
        </pc:spChg>
        <pc:spChg chg="add mod">
          <ac:chgData name="Balleste Orpinell, Jordi (WDC)" userId="9955b320-5c00-4322-8df7-659cd64dc482" providerId="ADAL" clId="{DFC499A1-595F-4118-B5C7-DACAADF73374}" dt="2026-03-20T14:57:02.164" v="577"/>
          <ac:spMkLst>
            <pc:docMk/>
            <pc:sldMk cId="4219672591" sldId="2147483408"/>
            <ac:spMk id="20" creationId="{285E8314-2F55-A901-9914-7DFFD3E2B4B2}"/>
          </ac:spMkLst>
        </pc:spChg>
        <pc:spChg chg="add mod">
          <ac:chgData name="Balleste Orpinell, Jordi (WDC)" userId="9955b320-5c00-4322-8df7-659cd64dc482" providerId="ADAL" clId="{DFC499A1-595F-4118-B5C7-DACAADF73374}" dt="2026-03-20T14:57:02.164" v="577"/>
          <ac:spMkLst>
            <pc:docMk/>
            <pc:sldMk cId="4219672591" sldId="2147483408"/>
            <ac:spMk id="21" creationId="{150C7D8C-758D-0CE4-BF27-51F431A346C2}"/>
          </ac:spMkLst>
        </pc:spChg>
        <pc:spChg chg="add mod">
          <ac:chgData name="Balleste Orpinell, Jordi (WDC)" userId="9955b320-5c00-4322-8df7-659cd64dc482" providerId="ADAL" clId="{DFC499A1-595F-4118-B5C7-DACAADF73374}" dt="2026-03-20T14:57:02.164" v="577"/>
          <ac:spMkLst>
            <pc:docMk/>
            <pc:sldMk cId="4219672591" sldId="2147483408"/>
            <ac:spMk id="23" creationId="{2BEFDE68-3854-B656-371E-B136070B6E0C}"/>
          </ac:spMkLst>
        </pc:spChg>
        <pc:spChg chg="add mod">
          <ac:chgData name="Balleste Orpinell, Jordi (WDC)" userId="9955b320-5c00-4322-8df7-659cd64dc482" providerId="ADAL" clId="{DFC499A1-595F-4118-B5C7-DACAADF73374}" dt="2026-03-20T14:57:02.164" v="577"/>
          <ac:spMkLst>
            <pc:docMk/>
            <pc:sldMk cId="4219672591" sldId="2147483408"/>
            <ac:spMk id="24" creationId="{ED6A861F-512B-B002-19B1-DAD657F9BB77}"/>
          </ac:spMkLst>
        </pc:spChg>
        <pc:spChg chg="add mod">
          <ac:chgData name="Balleste Orpinell, Jordi (WDC)" userId="9955b320-5c00-4322-8df7-659cd64dc482" providerId="ADAL" clId="{DFC499A1-595F-4118-B5C7-DACAADF73374}" dt="2026-03-20T14:57:02.164" v="577"/>
          <ac:spMkLst>
            <pc:docMk/>
            <pc:sldMk cId="4219672591" sldId="2147483408"/>
            <ac:spMk id="30" creationId="{D0EB99FE-2F21-C1A7-DF59-15B4910D2489}"/>
          </ac:spMkLst>
        </pc:spChg>
        <pc:spChg chg="add mod">
          <ac:chgData name="Balleste Orpinell, Jordi (WDC)" userId="9955b320-5c00-4322-8df7-659cd64dc482" providerId="ADAL" clId="{DFC499A1-595F-4118-B5C7-DACAADF73374}" dt="2026-03-20T14:57:02.164" v="577"/>
          <ac:spMkLst>
            <pc:docMk/>
            <pc:sldMk cId="4219672591" sldId="2147483408"/>
            <ac:spMk id="31" creationId="{A27C4E7D-F88F-4B21-AA84-050BD9420CF2}"/>
          </ac:spMkLst>
        </pc:spChg>
        <pc:spChg chg="add mod">
          <ac:chgData name="Balleste Orpinell, Jordi (WDC)" userId="9955b320-5c00-4322-8df7-659cd64dc482" providerId="ADAL" clId="{DFC499A1-595F-4118-B5C7-DACAADF73374}" dt="2026-03-20T14:57:02.164" v="577"/>
          <ac:spMkLst>
            <pc:docMk/>
            <pc:sldMk cId="4219672591" sldId="2147483408"/>
            <ac:spMk id="33" creationId="{DD80686D-A79D-E406-7B4B-77E8B0DB142E}"/>
          </ac:spMkLst>
        </pc:spChg>
        <pc:spChg chg="add mod">
          <ac:chgData name="Balleste Orpinell, Jordi (WDC)" userId="9955b320-5c00-4322-8df7-659cd64dc482" providerId="ADAL" clId="{DFC499A1-595F-4118-B5C7-DACAADF73374}" dt="2026-03-20T14:57:23.497" v="608" actId="1035"/>
          <ac:spMkLst>
            <pc:docMk/>
            <pc:sldMk cId="4219672591" sldId="2147483408"/>
            <ac:spMk id="36" creationId="{3D6BD834-7F96-AA74-6307-33CB932AD6A4}"/>
          </ac:spMkLst>
        </pc:spChg>
        <pc:spChg chg="add mod">
          <ac:chgData name="Balleste Orpinell, Jordi (WDC)" userId="9955b320-5c00-4322-8df7-659cd64dc482" providerId="ADAL" clId="{DFC499A1-595F-4118-B5C7-DACAADF73374}" dt="2026-03-20T14:57:23.497" v="608" actId="1035"/>
          <ac:spMkLst>
            <pc:docMk/>
            <pc:sldMk cId="4219672591" sldId="2147483408"/>
            <ac:spMk id="38" creationId="{0A0133F3-9EE6-18E0-7360-CA86C4B0416D}"/>
          </ac:spMkLst>
        </pc:spChg>
        <pc:spChg chg="add mod">
          <ac:chgData name="Balleste Orpinell, Jordi (WDC)" userId="9955b320-5c00-4322-8df7-659cd64dc482" providerId="ADAL" clId="{DFC499A1-595F-4118-B5C7-DACAADF73374}" dt="2026-03-20T14:57:23.497" v="608" actId="1035"/>
          <ac:spMkLst>
            <pc:docMk/>
            <pc:sldMk cId="4219672591" sldId="2147483408"/>
            <ac:spMk id="40" creationId="{4C7D3CC4-69C7-64B3-259C-FF3C6FBB315E}"/>
          </ac:spMkLst>
        </pc:spChg>
        <pc:spChg chg="add mod">
          <ac:chgData name="Balleste Orpinell, Jordi (WDC)" userId="9955b320-5c00-4322-8df7-659cd64dc482" providerId="ADAL" clId="{DFC499A1-595F-4118-B5C7-DACAADF73374}" dt="2026-03-20T14:57:23.497" v="608" actId="1035"/>
          <ac:spMkLst>
            <pc:docMk/>
            <pc:sldMk cId="4219672591" sldId="2147483408"/>
            <ac:spMk id="41" creationId="{37A609D1-1EF2-42D5-4AF9-8B01354A745D}"/>
          </ac:spMkLst>
        </pc:spChg>
        <pc:spChg chg="add mod">
          <ac:chgData name="Balleste Orpinell, Jordi (WDC)" userId="9955b320-5c00-4322-8df7-659cd64dc482" providerId="ADAL" clId="{DFC499A1-595F-4118-B5C7-DACAADF73374}" dt="2026-03-20T14:57:50.542" v="613" actId="113"/>
          <ac:spMkLst>
            <pc:docMk/>
            <pc:sldMk cId="4219672591" sldId="2147483408"/>
            <ac:spMk id="42" creationId="{6E253C0A-315B-A12F-7F36-001A8DDB419F}"/>
          </ac:spMkLst>
        </pc:spChg>
        <pc:spChg chg="mod">
          <ac:chgData name="Balleste Orpinell, Jordi (WDC)" userId="9955b320-5c00-4322-8df7-659cd64dc482" providerId="ADAL" clId="{DFC499A1-595F-4118-B5C7-DACAADF73374}" dt="2026-03-20T14:57:46.743" v="612" actId="113"/>
          <ac:spMkLst>
            <pc:docMk/>
            <pc:sldMk cId="4219672591" sldId="2147483408"/>
            <ac:spMk id="43" creationId="{ED41A385-2FEA-EC84-655A-8221FB56CB2A}"/>
          </ac:spMkLst>
        </pc:spChg>
        <pc:spChg chg="add mod">
          <ac:chgData name="Balleste Orpinell, Jordi (WDC)" userId="9955b320-5c00-4322-8df7-659cd64dc482" providerId="ADAL" clId="{DFC499A1-595F-4118-B5C7-DACAADF73374}" dt="2026-03-20T14:57:23.497" v="608" actId="1035"/>
          <ac:spMkLst>
            <pc:docMk/>
            <pc:sldMk cId="4219672591" sldId="2147483408"/>
            <ac:spMk id="44" creationId="{14BF2077-FEAA-6917-89CF-A743C07DC600}"/>
          </ac:spMkLst>
        </pc:spChg>
        <pc:spChg chg="mod">
          <ac:chgData name="Balleste Orpinell, Jordi (WDC)" userId="9955b320-5c00-4322-8df7-659cd64dc482" providerId="ADAL" clId="{DFC499A1-595F-4118-B5C7-DACAADF73374}" dt="2026-03-20T14:58:00.876" v="616" actId="113"/>
          <ac:spMkLst>
            <pc:docMk/>
            <pc:sldMk cId="4219672591" sldId="2147483408"/>
            <ac:spMk id="45" creationId="{30E8D589-E4C5-3CB5-E687-9B8442000EAA}"/>
          </ac:spMkLst>
        </pc:spChg>
        <pc:spChg chg="mod">
          <ac:chgData name="Balleste Orpinell, Jordi (WDC)" userId="9955b320-5c00-4322-8df7-659cd64dc482" providerId="ADAL" clId="{DFC499A1-595F-4118-B5C7-DACAADF73374}" dt="2026-03-20T14:57:57.566" v="615" actId="113"/>
          <ac:spMkLst>
            <pc:docMk/>
            <pc:sldMk cId="4219672591" sldId="2147483408"/>
            <ac:spMk id="46" creationId="{8B7F2AD7-92A5-9629-7CD7-DA6C6703EC6C}"/>
          </ac:spMkLst>
        </pc:spChg>
        <pc:spChg chg="mod">
          <ac:chgData name="Balleste Orpinell, Jordi (WDC)" userId="9955b320-5c00-4322-8df7-659cd64dc482" providerId="ADAL" clId="{DFC499A1-595F-4118-B5C7-DACAADF73374}" dt="2026-03-20T14:57:54.682" v="614" actId="113"/>
          <ac:spMkLst>
            <pc:docMk/>
            <pc:sldMk cId="4219672591" sldId="2147483408"/>
            <ac:spMk id="47" creationId="{504F30B2-CE3A-864C-51BD-217B7DA505BE}"/>
          </ac:spMkLst>
        </pc:spChg>
        <pc:spChg chg="add mod">
          <ac:chgData name="Balleste Orpinell, Jordi (WDC)" userId="9955b320-5c00-4322-8df7-659cd64dc482" providerId="ADAL" clId="{DFC499A1-595F-4118-B5C7-DACAADF73374}" dt="2026-03-20T14:57:23.497" v="608" actId="1035"/>
          <ac:spMkLst>
            <pc:docMk/>
            <pc:sldMk cId="4219672591" sldId="2147483408"/>
            <ac:spMk id="48" creationId="{DF4FAFF2-63C5-04B4-714F-679B054FFEF5}"/>
          </ac:spMkLst>
        </pc:spChg>
        <pc:spChg chg="add mod">
          <ac:chgData name="Balleste Orpinell, Jordi (WDC)" userId="9955b320-5c00-4322-8df7-659cd64dc482" providerId="ADAL" clId="{DFC499A1-595F-4118-B5C7-DACAADF73374}" dt="2026-03-20T14:57:23.497" v="608" actId="1035"/>
          <ac:spMkLst>
            <pc:docMk/>
            <pc:sldMk cId="4219672591" sldId="2147483408"/>
            <ac:spMk id="50" creationId="{8A95FFEA-4280-9A78-57F2-31D2AF8F0955}"/>
          </ac:spMkLst>
        </pc:spChg>
        <pc:spChg chg="add mod">
          <ac:chgData name="Balleste Orpinell, Jordi (WDC)" userId="9955b320-5c00-4322-8df7-659cd64dc482" providerId="ADAL" clId="{DFC499A1-595F-4118-B5C7-DACAADF73374}" dt="2026-03-20T14:57:23.497" v="608" actId="1035"/>
          <ac:spMkLst>
            <pc:docMk/>
            <pc:sldMk cId="4219672591" sldId="2147483408"/>
            <ac:spMk id="51" creationId="{35DD4823-E687-994C-1DD1-EFA7227BD903}"/>
          </ac:spMkLst>
        </pc:spChg>
        <pc:spChg chg="add mod">
          <ac:chgData name="Balleste Orpinell, Jordi (WDC)" userId="9955b320-5c00-4322-8df7-659cd64dc482" providerId="ADAL" clId="{DFC499A1-595F-4118-B5C7-DACAADF73374}" dt="2026-03-20T14:57:23.497" v="608" actId="1035"/>
          <ac:spMkLst>
            <pc:docMk/>
            <pc:sldMk cId="4219672591" sldId="2147483408"/>
            <ac:spMk id="56" creationId="{AA0EB0A6-386E-573C-F09E-CBAF9EE1EFA8}"/>
          </ac:spMkLst>
        </pc:spChg>
        <pc:picChg chg="del">
          <ac:chgData name="Balleste Orpinell, Jordi (WDC)" userId="9955b320-5c00-4322-8df7-659cd64dc482" providerId="ADAL" clId="{DFC499A1-595F-4118-B5C7-DACAADF73374}" dt="2026-03-20T14:56:19.605" v="560" actId="478"/>
          <ac:picMkLst>
            <pc:docMk/>
            <pc:sldMk cId="4219672591" sldId="2147483408"/>
            <ac:picMk id="5" creationId="{3BBB635E-7FA7-0FAD-7B9F-96FFDD440050}"/>
          </ac:picMkLst>
        </pc:picChg>
      </pc:sldChg>
      <pc:sldMasterChg chg="add del addSldLayout delSldLayout">
        <pc:chgData name="Balleste Orpinell, Jordi (WDC)" userId="9955b320-5c00-4322-8df7-659cd64dc482" providerId="ADAL" clId="{DFC499A1-595F-4118-B5C7-DACAADF73374}" dt="2026-03-20T14:58:12.044" v="618" actId="47"/>
        <pc:sldMasterMkLst>
          <pc:docMk/>
          <pc:sldMasterMk cId="2908694312" sldId="2147483693"/>
        </pc:sldMasterMkLst>
        <pc:sldLayoutChg chg="add del">
          <pc:chgData name="Balleste Orpinell, Jordi (WDC)" userId="9955b320-5c00-4322-8df7-659cd64dc482" providerId="ADAL" clId="{DFC499A1-595F-4118-B5C7-DACAADF73374}" dt="2026-03-20T14:58:12.044" v="618" actId="47"/>
          <pc:sldLayoutMkLst>
            <pc:docMk/>
            <pc:sldMasterMk cId="2908694312" sldId="2147483693"/>
            <pc:sldLayoutMk cId="1009547745" sldId="2147483694"/>
          </pc:sldLayoutMkLst>
        </pc:sldLayoutChg>
        <pc:sldLayoutChg chg="add del">
          <pc:chgData name="Balleste Orpinell, Jordi (WDC)" userId="9955b320-5c00-4322-8df7-659cd64dc482" providerId="ADAL" clId="{DFC499A1-595F-4118-B5C7-DACAADF73374}" dt="2026-03-20T14:58:12.044" v="618" actId="47"/>
          <pc:sldLayoutMkLst>
            <pc:docMk/>
            <pc:sldMasterMk cId="2908694312" sldId="2147483693"/>
            <pc:sldLayoutMk cId="2423740292" sldId="2147483695"/>
          </pc:sldLayoutMkLst>
        </pc:sldLayoutChg>
        <pc:sldLayoutChg chg="add del">
          <pc:chgData name="Balleste Orpinell, Jordi (WDC)" userId="9955b320-5c00-4322-8df7-659cd64dc482" providerId="ADAL" clId="{DFC499A1-595F-4118-B5C7-DACAADF73374}" dt="2026-03-20T14:58:12.044" v="618" actId="47"/>
          <pc:sldLayoutMkLst>
            <pc:docMk/>
            <pc:sldMasterMk cId="2908694312" sldId="2147483693"/>
            <pc:sldLayoutMk cId="1503022636" sldId="2147483696"/>
          </pc:sldLayoutMkLst>
        </pc:sldLayoutChg>
        <pc:sldLayoutChg chg="add del">
          <pc:chgData name="Balleste Orpinell, Jordi (WDC)" userId="9955b320-5c00-4322-8df7-659cd64dc482" providerId="ADAL" clId="{DFC499A1-595F-4118-B5C7-DACAADF73374}" dt="2026-03-20T14:58:12.044" v="618" actId="47"/>
          <pc:sldLayoutMkLst>
            <pc:docMk/>
            <pc:sldMasterMk cId="2908694312" sldId="2147483693"/>
            <pc:sldLayoutMk cId="4242016126" sldId="2147483697"/>
          </pc:sldLayoutMkLst>
        </pc:sldLayoutChg>
        <pc:sldLayoutChg chg="add del">
          <pc:chgData name="Balleste Orpinell, Jordi (WDC)" userId="9955b320-5c00-4322-8df7-659cd64dc482" providerId="ADAL" clId="{DFC499A1-595F-4118-B5C7-DACAADF73374}" dt="2026-03-20T14:58:12.044" v="618" actId="47"/>
          <pc:sldLayoutMkLst>
            <pc:docMk/>
            <pc:sldMasterMk cId="2908694312" sldId="2147483693"/>
            <pc:sldLayoutMk cId="4260880006" sldId="2147483698"/>
          </pc:sldLayoutMkLst>
        </pc:sldLayoutChg>
        <pc:sldLayoutChg chg="add del">
          <pc:chgData name="Balleste Orpinell, Jordi (WDC)" userId="9955b320-5c00-4322-8df7-659cd64dc482" providerId="ADAL" clId="{DFC499A1-595F-4118-B5C7-DACAADF73374}" dt="2026-03-20T14:58:12.044" v="618" actId="47"/>
          <pc:sldLayoutMkLst>
            <pc:docMk/>
            <pc:sldMasterMk cId="2908694312" sldId="2147483693"/>
            <pc:sldLayoutMk cId="3049660697" sldId="2147483699"/>
          </pc:sldLayoutMkLst>
        </pc:sldLayoutChg>
        <pc:sldLayoutChg chg="add del">
          <pc:chgData name="Balleste Orpinell, Jordi (WDC)" userId="9955b320-5c00-4322-8df7-659cd64dc482" providerId="ADAL" clId="{DFC499A1-595F-4118-B5C7-DACAADF73374}" dt="2026-03-20T14:58:12.044" v="618" actId="47"/>
          <pc:sldLayoutMkLst>
            <pc:docMk/>
            <pc:sldMasterMk cId="2908694312" sldId="2147483693"/>
            <pc:sldLayoutMk cId="2516098158" sldId="2147483700"/>
          </pc:sldLayoutMkLst>
        </pc:sldLayoutChg>
        <pc:sldLayoutChg chg="add del">
          <pc:chgData name="Balleste Orpinell, Jordi (WDC)" userId="9955b320-5c00-4322-8df7-659cd64dc482" providerId="ADAL" clId="{DFC499A1-595F-4118-B5C7-DACAADF73374}" dt="2026-03-20T14:58:12.044" v="618" actId="47"/>
          <pc:sldLayoutMkLst>
            <pc:docMk/>
            <pc:sldMasterMk cId="2908694312" sldId="2147483693"/>
            <pc:sldLayoutMk cId="116177930" sldId="2147483701"/>
          </pc:sldLayoutMkLst>
        </pc:sldLayoutChg>
        <pc:sldLayoutChg chg="add del">
          <pc:chgData name="Balleste Orpinell, Jordi (WDC)" userId="9955b320-5c00-4322-8df7-659cd64dc482" providerId="ADAL" clId="{DFC499A1-595F-4118-B5C7-DACAADF73374}" dt="2026-03-20T14:58:12.044" v="618" actId="47"/>
          <pc:sldLayoutMkLst>
            <pc:docMk/>
            <pc:sldMasterMk cId="2908694312" sldId="2147483693"/>
            <pc:sldLayoutMk cId="843940383" sldId="2147483702"/>
          </pc:sldLayoutMkLst>
        </pc:sldLayoutChg>
        <pc:sldLayoutChg chg="add del">
          <pc:chgData name="Balleste Orpinell, Jordi (WDC)" userId="9955b320-5c00-4322-8df7-659cd64dc482" providerId="ADAL" clId="{DFC499A1-595F-4118-B5C7-DACAADF73374}" dt="2026-03-20T14:58:12.044" v="618" actId="47"/>
          <pc:sldLayoutMkLst>
            <pc:docMk/>
            <pc:sldMasterMk cId="2908694312" sldId="2147483693"/>
            <pc:sldLayoutMk cId="3428910766" sldId="2147483703"/>
          </pc:sldLayoutMkLst>
        </pc:sldLayoutChg>
        <pc:sldLayoutChg chg="add del">
          <pc:chgData name="Balleste Orpinell, Jordi (WDC)" userId="9955b320-5c00-4322-8df7-659cd64dc482" providerId="ADAL" clId="{DFC499A1-595F-4118-B5C7-DACAADF73374}" dt="2026-03-20T14:58:12.044" v="618" actId="47"/>
          <pc:sldLayoutMkLst>
            <pc:docMk/>
            <pc:sldMasterMk cId="2908694312" sldId="2147483693"/>
            <pc:sldLayoutMk cId="2694830593" sldId="2147483704"/>
          </pc:sldLayoutMkLst>
        </pc:sldLayoutChg>
        <pc:sldLayoutChg chg="add del">
          <pc:chgData name="Balleste Orpinell, Jordi (WDC)" userId="9955b320-5c00-4322-8df7-659cd64dc482" providerId="ADAL" clId="{DFC499A1-595F-4118-B5C7-DACAADF73374}" dt="2026-03-20T14:58:12.044" v="618" actId="47"/>
          <pc:sldLayoutMkLst>
            <pc:docMk/>
            <pc:sldMasterMk cId="2908694312" sldId="2147483693"/>
            <pc:sldLayoutMk cId="302183764" sldId="2147483705"/>
          </pc:sldLayoutMkLst>
        </pc:sldLayoutChg>
      </pc:sldMasterChg>
      <pc:sldMasterChg chg="del delSldLayout">
        <pc:chgData name="Balleste Orpinell, Jordi (WDC)" userId="9955b320-5c00-4322-8df7-659cd64dc482" providerId="ADAL" clId="{DFC499A1-595F-4118-B5C7-DACAADF73374}" dt="2026-03-20T14:13:54.761" v="72" actId="700"/>
        <pc:sldMasterMkLst>
          <pc:docMk/>
          <pc:sldMasterMk cId="3086337394" sldId="2147483693"/>
        </pc:sldMasterMkLst>
        <pc:sldLayoutChg chg="del">
          <pc:chgData name="Balleste Orpinell, Jordi (WDC)" userId="9955b320-5c00-4322-8df7-659cd64dc482" providerId="ADAL" clId="{DFC499A1-595F-4118-B5C7-DACAADF73374}" dt="2026-03-20T14:13:54.761" v="72" actId="700"/>
          <pc:sldLayoutMkLst>
            <pc:docMk/>
            <pc:sldMasterMk cId="3086337394" sldId="2147483693"/>
            <pc:sldLayoutMk cId="358927660" sldId="2147483694"/>
          </pc:sldLayoutMkLst>
        </pc:sldLayoutChg>
        <pc:sldLayoutChg chg="del">
          <pc:chgData name="Balleste Orpinell, Jordi (WDC)" userId="9955b320-5c00-4322-8df7-659cd64dc482" providerId="ADAL" clId="{DFC499A1-595F-4118-B5C7-DACAADF73374}" dt="2026-03-20T14:13:54.761" v="72" actId="700"/>
          <pc:sldLayoutMkLst>
            <pc:docMk/>
            <pc:sldMasterMk cId="3086337394" sldId="2147483693"/>
            <pc:sldLayoutMk cId="3453737853" sldId="2147483695"/>
          </pc:sldLayoutMkLst>
        </pc:sldLayoutChg>
        <pc:sldLayoutChg chg="del">
          <pc:chgData name="Balleste Orpinell, Jordi (WDC)" userId="9955b320-5c00-4322-8df7-659cd64dc482" providerId="ADAL" clId="{DFC499A1-595F-4118-B5C7-DACAADF73374}" dt="2026-03-20T14:13:54.761" v="72" actId="700"/>
          <pc:sldLayoutMkLst>
            <pc:docMk/>
            <pc:sldMasterMk cId="3086337394" sldId="2147483693"/>
            <pc:sldLayoutMk cId="2709883553" sldId="2147483696"/>
          </pc:sldLayoutMkLst>
        </pc:sldLayoutChg>
        <pc:sldLayoutChg chg="del">
          <pc:chgData name="Balleste Orpinell, Jordi (WDC)" userId="9955b320-5c00-4322-8df7-659cd64dc482" providerId="ADAL" clId="{DFC499A1-595F-4118-B5C7-DACAADF73374}" dt="2026-03-20T14:13:54.761" v="72" actId="700"/>
          <pc:sldLayoutMkLst>
            <pc:docMk/>
            <pc:sldMasterMk cId="3086337394" sldId="2147483693"/>
            <pc:sldLayoutMk cId="3390459446" sldId="2147483697"/>
          </pc:sldLayoutMkLst>
        </pc:sldLayoutChg>
        <pc:sldLayoutChg chg="del">
          <pc:chgData name="Balleste Orpinell, Jordi (WDC)" userId="9955b320-5c00-4322-8df7-659cd64dc482" providerId="ADAL" clId="{DFC499A1-595F-4118-B5C7-DACAADF73374}" dt="2026-03-20T14:13:54.761" v="72" actId="700"/>
          <pc:sldLayoutMkLst>
            <pc:docMk/>
            <pc:sldMasterMk cId="3086337394" sldId="2147483693"/>
            <pc:sldLayoutMk cId="3172574236" sldId="2147483698"/>
          </pc:sldLayoutMkLst>
        </pc:sldLayoutChg>
        <pc:sldLayoutChg chg="del">
          <pc:chgData name="Balleste Orpinell, Jordi (WDC)" userId="9955b320-5c00-4322-8df7-659cd64dc482" providerId="ADAL" clId="{DFC499A1-595F-4118-B5C7-DACAADF73374}" dt="2026-03-20T14:13:54.761" v="72" actId="700"/>
          <pc:sldLayoutMkLst>
            <pc:docMk/>
            <pc:sldMasterMk cId="3086337394" sldId="2147483693"/>
            <pc:sldLayoutMk cId="3836742392" sldId="2147483699"/>
          </pc:sldLayoutMkLst>
        </pc:sldLayoutChg>
        <pc:sldLayoutChg chg="del">
          <pc:chgData name="Balleste Orpinell, Jordi (WDC)" userId="9955b320-5c00-4322-8df7-659cd64dc482" providerId="ADAL" clId="{DFC499A1-595F-4118-B5C7-DACAADF73374}" dt="2026-03-20T14:13:54.761" v="72" actId="700"/>
          <pc:sldLayoutMkLst>
            <pc:docMk/>
            <pc:sldMasterMk cId="3086337394" sldId="2147483693"/>
            <pc:sldLayoutMk cId="3190881708" sldId="2147483700"/>
          </pc:sldLayoutMkLst>
        </pc:sldLayoutChg>
        <pc:sldLayoutChg chg="del">
          <pc:chgData name="Balleste Orpinell, Jordi (WDC)" userId="9955b320-5c00-4322-8df7-659cd64dc482" providerId="ADAL" clId="{DFC499A1-595F-4118-B5C7-DACAADF73374}" dt="2026-03-20T14:13:54.761" v="72" actId="700"/>
          <pc:sldLayoutMkLst>
            <pc:docMk/>
            <pc:sldMasterMk cId="3086337394" sldId="2147483693"/>
            <pc:sldLayoutMk cId="2333498036" sldId="2147483701"/>
          </pc:sldLayoutMkLst>
        </pc:sldLayoutChg>
        <pc:sldLayoutChg chg="del">
          <pc:chgData name="Balleste Orpinell, Jordi (WDC)" userId="9955b320-5c00-4322-8df7-659cd64dc482" providerId="ADAL" clId="{DFC499A1-595F-4118-B5C7-DACAADF73374}" dt="2026-03-20T14:13:54.761" v="72" actId="700"/>
          <pc:sldLayoutMkLst>
            <pc:docMk/>
            <pc:sldMasterMk cId="3086337394" sldId="2147483693"/>
            <pc:sldLayoutMk cId="3765182897" sldId="2147483702"/>
          </pc:sldLayoutMkLst>
        </pc:sldLayoutChg>
        <pc:sldLayoutChg chg="del">
          <pc:chgData name="Balleste Orpinell, Jordi (WDC)" userId="9955b320-5c00-4322-8df7-659cd64dc482" providerId="ADAL" clId="{DFC499A1-595F-4118-B5C7-DACAADF73374}" dt="2026-03-20T14:13:54.761" v="72" actId="700"/>
          <pc:sldLayoutMkLst>
            <pc:docMk/>
            <pc:sldMasterMk cId="3086337394" sldId="2147483693"/>
            <pc:sldLayoutMk cId="2043554149" sldId="2147483703"/>
          </pc:sldLayoutMkLst>
        </pc:sldLayoutChg>
        <pc:sldLayoutChg chg="del">
          <pc:chgData name="Balleste Orpinell, Jordi (WDC)" userId="9955b320-5c00-4322-8df7-659cd64dc482" providerId="ADAL" clId="{DFC499A1-595F-4118-B5C7-DACAADF73374}" dt="2026-03-20T14:13:54.761" v="72" actId="700"/>
          <pc:sldLayoutMkLst>
            <pc:docMk/>
            <pc:sldMasterMk cId="3086337394" sldId="2147483693"/>
            <pc:sldLayoutMk cId="966207788" sldId="2147483704"/>
          </pc:sldLayoutMkLst>
        </pc:sldLayoutChg>
        <pc:sldLayoutChg chg="del">
          <pc:chgData name="Balleste Orpinell, Jordi (WDC)" userId="9955b320-5c00-4322-8df7-659cd64dc482" providerId="ADAL" clId="{DFC499A1-595F-4118-B5C7-DACAADF73374}" dt="2026-03-20T14:13:54.761" v="72" actId="700"/>
          <pc:sldLayoutMkLst>
            <pc:docMk/>
            <pc:sldMasterMk cId="3086337394" sldId="2147483693"/>
            <pc:sldLayoutMk cId="2135438845" sldId="214748370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4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D58-4066-8B98-2364CE46C7EC}"/>
              </c:ext>
            </c:extLst>
          </c:dPt>
          <c:dPt>
            <c:idx val="1"/>
            <c:bubble3D val="0"/>
            <c:spPr>
              <a:solidFill>
                <a:schemeClr val="accent4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D58-4066-8B98-2364CE46C7EC}"/>
              </c:ext>
            </c:extLst>
          </c:dPt>
          <c:dPt>
            <c:idx val="2"/>
            <c:bubble3D val="0"/>
            <c:spPr>
              <a:solidFill>
                <a:schemeClr val="accent4">
                  <a:shade val="8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D58-4066-8B98-2364CE46C7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D58-4066-8B98-2364CE46C7EC}"/>
              </c:ext>
            </c:extLst>
          </c:dPt>
          <c:dPt>
            <c:idx val="4"/>
            <c:bubble3D val="0"/>
            <c:spPr>
              <a:solidFill>
                <a:schemeClr val="accent4">
                  <a:tint val="8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D58-4066-8B98-2364CE46C7EC}"/>
              </c:ext>
            </c:extLst>
          </c:dPt>
          <c:dPt>
            <c:idx val="5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D58-4066-8B98-2364CE46C7EC}"/>
              </c:ext>
            </c:extLst>
          </c:dPt>
          <c:dPt>
            <c:idx val="6"/>
            <c:bubble3D val="0"/>
            <c:spPr>
              <a:solidFill>
                <a:schemeClr val="accent4">
                  <a:tint val="4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D58-4066-8B98-2364CE46C7EC}"/>
              </c:ext>
            </c:extLst>
          </c:dPt>
          <c:cat>
            <c:strRef>
              <c:f>Sheet1!$A$2:$A$8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14.2</c:v>
                </c:pt>
                <c:pt idx="1">
                  <c:v>14.2</c:v>
                </c:pt>
                <c:pt idx="2">
                  <c:v>14.2</c:v>
                </c:pt>
                <c:pt idx="3">
                  <c:v>14.2</c:v>
                </c:pt>
                <c:pt idx="4">
                  <c:v>14.2</c:v>
                </c:pt>
                <c:pt idx="5">
                  <c:v>14.2</c:v>
                </c:pt>
                <c:pt idx="6">
                  <c:v>14.2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D58-4066-8B98-2364CE46C7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5D2514-EB61-4BD7-A7EE-976234FF7E66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11CCDC-B0D1-470C-BE50-B08FB87EB119}">
      <dgm:prSet phldrT="[Text]" custT="1"/>
      <dgm:spPr>
        <a:solidFill>
          <a:srgbClr val="91AFD2"/>
        </a:solidFill>
      </dgm:spPr>
      <dgm:t>
        <a:bodyPr/>
        <a:lstStyle/>
        <a:p>
          <a:r>
            <a:rPr lang="en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Demand </a:t>
          </a:r>
          <a:r>
            <a:rPr lang="en" sz="152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Uncertainty</a:t>
          </a:r>
        </a:p>
      </dgm:t>
    </dgm:pt>
    <dgm:pt modelId="{2EFFEA01-A2B0-47E3-9449-7DD41DCC794C}" type="parTrans" cxnId="{DCC7A897-6B8C-453D-A521-DD9F21BB5A69}">
      <dgm:prSet/>
      <dgm:spPr/>
      <dgm:t>
        <a:bodyPr/>
        <a:lstStyle/>
        <a:p>
          <a:endParaRPr lang="en-US"/>
        </a:p>
      </dgm:t>
    </dgm:pt>
    <dgm:pt modelId="{8AA43DF7-1C86-49A0-95BA-26EC432A636D}" type="sibTrans" cxnId="{DCC7A897-6B8C-453D-A521-DD9F21BB5A69}">
      <dgm:prSet/>
      <dgm:spPr/>
      <dgm:t>
        <a:bodyPr/>
        <a:lstStyle/>
        <a:p>
          <a:endParaRPr lang="en-US"/>
        </a:p>
      </dgm:t>
    </dgm:pt>
    <dgm:pt modelId="{0DE26C19-74C0-4DD6-82B3-F01D90CC396E}">
      <dgm:prSet phldrT="[Text]" custT="1"/>
      <dgm:spPr>
        <a:solidFill>
          <a:srgbClr val="00B0F0"/>
        </a:solidFill>
      </dgm:spPr>
      <dgm:t>
        <a:bodyPr/>
        <a:lstStyle/>
        <a:p>
          <a:r>
            <a:rPr lang="e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Limited supply</a:t>
          </a:r>
        </a:p>
      </dgm:t>
    </dgm:pt>
    <dgm:pt modelId="{0BE2A0B2-4A7F-41F0-8A06-380CEB99C99E}" type="parTrans" cxnId="{AB9257DF-BF33-4F2C-AAEE-9E49E9DE16EF}">
      <dgm:prSet/>
      <dgm:spPr/>
      <dgm:t>
        <a:bodyPr/>
        <a:lstStyle/>
        <a:p>
          <a:endParaRPr lang="en-US"/>
        </a:p>
      </dgm:t>
    </dgm:pt>
    <dgm:pt modelId="{707A786E-D87B-4998-8B72-42EBCA9C0A74}" type="sibTrans" cxnId="{AB9257DF-BF33-4F2C-AAEE-9E49E9DE16EF}">
      <dgm:prSet/>
      <dgm:spPr/>
      <dgm:t>
        <a:bodyPr/>
        <a:lstStyle/>
        <a:p>
          <a:endParaRPr lang="en-US"/>
        </a:p>
      </dgm:t>
    </dgm:pt>
    <dgm:pt modelId="{A6E14167-24EC-4FAE-8E06-CF8444B42D28}">
      <dgm:prSet phldrT="[Text]" custT="1"/>
      <dgm:spPr>
        <a:solidFill>
          <a:srgbClr val="008CCA"/>
        </a:solidFill>
      </dgm:spPr>
      <dgm:t>
        <a:bodyPr/>
        <a:lstStyle/>
        <a:p>
          <a:r>
            <a:rPr lang="en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Higher Prices</a:t>
          </a:r>
        </a:p>
      </dgm:t>
    </dgm:pt>
    <dgm:pt modelId="{3879CDB9-6112-4266-AB2E-F0D7A946AFDB}" type="parTrans" cxnId="{A675AAF3-E853-4CA8-8878-E9296EC33D60}">
      <dgm:prSet/>
      <dgm:spPr/>
      <dgm:t>
        <a:bodyPr/>
        <a:lstStyle/>
        <a:p>
          <a:endParaRPr lang="en-US"/>
        </a:p>
      </dgm:t>
    </dgm:pt>
    <dgm:pt modelId="{3AB4E274-E043-4E77-B48D-4EB16959205F}" type="sibTrans" cxnId="{A675AAF3-E853-4CA8-8878-E9296EC33D60}">
      <dgm:prSet/>
      <dgm:spPr/>
      <dgm:t>
        <a:bodyPr/>
        <a:lstStyle/>
        <a:p>
          <a:endParaRPr lang="en-US"/>
        </a:p>
      </dgm:t>
    </dgm:pt>
    <dgm:pt modelId="{21CD0514-4E1D-4C00-805F-D93BCD38DB2C}" type="pres">
      <dgm:prSet presAssocID="{9C5D2514-EB61-4BD7-A7EE-976234FF7E66}" presName="compositeShape" presStyleCnt="0">
        <dgm:presLayoutVars>
          <dgm:chMax val="7"/>
          <dgm:dir/>
          <dgm:resizeHandles val="exact"/>
        </dgm:presLayoutVars>
      </dgm:prSet>
      <dgm:spPr/>
    </dgm:pt>
    <dgm:pt modelId="{A8B71F2B-BB0A-431B-B597-6532593D0404}" type="pres">
      <dgm:prSet presAssocID="{9C5D2514-EB61-4BD7-A7EE-976234FF7E66}" presName="wedge1" presStyleLbl="node1" presStyleIdx="0" presStyleCnt="3"/>
      <dgm:spPr/>
    </dgm:pt>
    <dgm:pt modelId="{88535B7E-157B-4D99-8C5A-A20AFAA90197}" type="pres">
      <dgm:prSet presAssocID="{9C5D2514-EB61-4BD7-A7EE-976234FF7E66}" presName="dummy1a" presStyleCnt="0"/>
      <dgm:spPr/>
    </dgm:pt>
    <dgm:pt modelId="{6A38AA87-8639-45AA-BCE7-70DDC20FC746}" type="pres">
      <dgm:prSet presAssocID="{9C5D2514-EB61-4BD7-A7EE-976234FF7E66}" presName="dummy1b" presStyleCnt="0"/>
      <dgm:spPr/>
    </dgm:pt>
    <dgm:pt modelId="{FAF492BE-CD20-4AE3-8017-6881A50B95E5}" type="pres">
      <dgm:prSet presAssocID="{9C5D2514-EB61-4BD7-A7EE-976234FF7E6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6429562-A85F-463B-ABA2-46B554BA8E09}" type="pres">
      <dgm:prSet presAssocID="{9C5D2514-EB61-4BD7-A7EE-976234FF7E66}" presName="wedge2" presStyleLbl="node1" presStyleIdx="1" presStyleCnt="3"/>
      <dgm:spPr/>
    </dgm:pt>
    <dgm:pt modelId="{D4F9D72B-0507-45FA-A3C6-0E4D9D0FA4CA}" type="pres">
      <dgm:prSet presAssocID="{9C5D2514-EB61-4BD7-A7EE-976234FF7E66}" presName="dummy2a" presStyleCnt="0"/>
      <dgm:spPr/>
    </dgm:pt>
    <dgm:pt modelId="{7AAD9EA4-6966-445D-B12F-D97D811BD9EE}" type="pres">
      <dgm:prSet presAssocID="{9C5D2514-EB61-4BD7-A7EE-976234FF7E66}" presName="dummy2b" presStyleCnt="0"/>
      <dgm:spPr/>
    </dgm:pt>
    <dgm:pt modelId="{1D9C7FE7-1F7B-480A-878C-1F1588063905}" type="pres">
      <dgm:prSet presAssocID="{9C5D2514-EB61-4BD7-A7EE-976234FF7E6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3678FF5-E60E-4332-BAAE-E4E4F415F479}" type="pres">
      <dgm:prSet presAssocID="{9C5D2514-EB61-4BD7-A7EE-976234FF7E66}" presName="wedge3" presStyleLbl="node1" presStyleIdx="2" presStyleCnt="3"/>
      <dgm:spPr/>
    </dgm:pt>
    <dgm:pt modelId="{8AE16896-A52E-4ED6-A924-1A171FCE2E7B}" type="pres">
      <dgm:prSet presAssocID="{9C5D2514-EB61-4BD7-A7EE-976234FF7E66}" presName="dummy3a" presStyleCnt="0"/>
      <dgm:spPr/>
    </dgm:pt>
    <dgm:pt modelId="{4C299966-6F7D-467B-9BDD-5D4356BA05AE}" type="pres">
      <dgm:prSet presAssocID="{9C5D2514-EB61-4BD7-A7EE-976234FF7E66}" presName="dummy3b" presStyleCnt="0"/>
      <dgm:spPr/>
    </dgm:pt>
    <dgm:pt modelId="{E5F2D11C-715D-4A39-A2FE-93EA0381F78D}" type="pres">
      <dgm:prSet presAssocID="{9C5D2514-EB61-4BD7-A7EE-976234FF7E6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9785CA2A-6592-4DCB-A2EF-49284622BE9D}" type="pres">
      <dgm:prSet presAssocID="{8AA43DF7-1C86-49A0-95BA-26EC432A636D}" presName="arrowWedge1" presStyleLbl="fgSibTrans2D1" presStyleIdx="0" presStyleCnt="3" custLinFactNeighborX="813" custLinFactNeighborY="-7"/>
      <dgm:spPr>
        <a:solidFill>
          <a:srgbClr val="008CCA"/>
        </a:solidFill>
      </dgm:spPr>
    </dgm:pt>
    <dgm:pt modelId="{54418CBB-0646-4724-B9D0-EBB8F830F15B}" type="pres">
      <dgm:prSet presAssocID="{707A786E-D87B-4998-8B72-42EBCA9C0A74}" presName="arrowWedge2" presStyleLbl="fgSibTrans2D1" presStyleIdx="1" presStyleCnt="3" custLinFactNeighborX="-262" custLinFactNeighborY="2181"/>
      <dgm:spPr>
        <a:solidFill>
          <a:schemeClr val="accent1"/>
        </a:solidFill>
      </dgm:spPr>
    </dgm:pt>
    <dgm:pt modelId="{28392F73-C28C-494C-BA70-F4B2913EBE36}" type="pres">
      <dgm:prSet presAssocID="{3AB4E274-E043-4E77-B48D-4EB16959205F}" presName="arrowWedge3" presStyleLbl="fgSibTrans2D1" presStyleIdx="2" presStyleCnt="3" custLinFactNeighborX="-1795" custLinFactNeighborY="-948"/>
      <dgm:spPr>
        <a:solidFill>
          <a:srgbClr val="0070BF"/>
        </a:solidFill>
      </dgm:spPr>
    </dgm:pt>
  </dgm:ptLst>
  <dgm:cxnLst>
    <dgm:cxn modelId="{E1D2084A-C087-4D90-806E-C27E629A7DC5}" type="presOf" srcId="{A6E14167-24EC-4FAE-8E06-CF8444B42D28}" destId="{E5F2D11C-715D-4A39-A2FE-93EA0381F78D}" srcOrd="1" destOrd="0" presId="urn:microsoft.com/office/officeart/2005/8/layout/cycle8"/>
    <dgm:cxn modelId="{B52AFB6B-0780-4CF7-AC5B-2FAB412EF741}" type="presOf" srcId="{0DE26C19-74C0-4DD6-82B3-F01D90CC396E}" destId="{1D9C7FE7-1F7B-480A-878C-1F1588063905}" srcOrd="1" destOrd="0" presId="urn:microsoft.com/office/officeart/2005/8/layout/cycle8"/>
    <dgm:cxn modelId="{7766A970-CF5A-49B7-A57F-958389679B02}" type="presOf" srcId="{B511CCDC-B0D1-470C-BE50-B08FB87EB119}" destId="{A8B71F2B-BB0A-431B-B597-6532593D0404}" srcOrd="0" destOrd="0" presId="urn:microsoft.com/office/officeart/2005/8/layout/cycle8"/>
    <dgm:cxn modelId="{782D8A5A-13A9-4913-B0E8-3B4616809479}" type="presOf" srcId="{9C5D2514-EB61-4BD7-A7EE-976234FF7E66}" destId="{21CD0514-4E1D-4C00-805F-D93BCD38DB2C}" srcOrd="0" destOrd="0" presId="urn:microsoft.com/office/officeart/2005/8/layout/cycle8"/>
    <dgm:cxn modelId="{DCC7A897-6B8C-453D-A521-DD9F21BB5A69}" srcId="{9C5D2514-EB61-4BD7-A7EE-976234FF7E66}" destId="{B511CCDC-B0D1-470C-BE50-B08FB87EB119}" srcOrd="0" destOrd="0" parTransId="{2EFFEA01-A2B0-47E3-9449-7DD41DCC794C}" sibTransId="{8AA43DF7-1C86-49A0-95BA-26EC432A636D}"/>
    <dgm:cxn modelId="{119315B1-FBBB-4650-9DD4-E2F22576286E}" type="presOf" srcId="{B511CCDC-B0D1-470C-BE50-B08FB87EB119}" destId="{FAF492BE-CD20-4AE3-8017-6881A50B95E5}" srcOrd="1" destOrd="0" presId="urn:microsoft.com/office/officeart/2005/8/layout/cycle8"/>
    <dgm:cxn modelId="{AB9257DF-BF33-4F2C-AAEE-9E49E9DE16EF}" srcId="{9C5D2514-EB61-4BD7-A7EE-976234FF7E66}" destId="{0DE26C19-74C0-4DD6-82B3-F01D90CC396E}" srcOrd="1" destOrd="0" parTransId="{0BE2A0B2-4A7F-41F0-8A06-380CEB99C99E}" sibTransId="{707A786E-D87B-4998-8B72-42EBCA9C0A74}"/>
    <dgm:cxn modelId="{F55EC9E6-31B7-491A-8AD4-DF184386807C}" type="presOf" srcId="{0DE26C19-74C0-4DD6-82B3-F01D90CC396E}" destId="{C6429562-A85F-463B-ABA2-46B554BA8E09}" srcOrd="0" destOrd="0" presId="urn:microsoft.com/office/officeart/2005/8/layout/cycle8"/>
    <dgm:cxn modelId="{A675AAF3-E853-4CA8-8878-E9296EC33D60}" srcId="{9C5D2514-EB61-4BD7-A7EE-976234FF7E66}" destId="{A6E14167-24EC-4FAE-8E06-CF8444B42D28}" srcOrd="2" destOrd="0" parTransId="{3879CDB9-6112-4266-AB2E-F0D7A946AFDB}" sibTransId="{3AB4E274-E043-4E77-B48D-4EB16959205F}"/>
    <dgm:cxn modelId="{54684FFD-246C-4D7B-9A43-4F1459E111C1}" type="presOf" srcId="{A6E14167-24EC-4FAE-8E06-CF8444B42D28}" destId="{F3678FF5-E60E-4332-BAAE-E4E4F415F479}" srcOrd="0" destOrd="0" presId="urn:microsoft.com/office/officeart/2005/8/layout/cycle8"/>
    <dgm:cxn modelId="{D4A1A8A9-199B-4FD3-8A74-5A89C24B1399}" type="presParOf" srcId="{21CD0514-4E1D-4C00-805F-D93BCD38DB2C}" destId="{A8B71F2B-BB0A-431B-B597-6532593D0404}" srcOrd="0" destOrd="0" presId="urn:microsoft.com/office/officeart/2005/8/layout/cycle8"/>
    <dgm:cxn modelId="{548A82E3-F4F2-461A-B822-19EF9E09DEF8}" type="presParOf" srcId="{21CD0514-4E1D-4C00-805F-D93BCD38DB2C}" destId="{88535B7E-157B-4D99-8C5A-A20AFAA90197}" srcOrd="1" destOrd="0" presId="urn:microsoft.com/office/officeart/2005/8/layout/cycle8"/>
    <dgm:cxn modelId="{49DD289D-7EBD-4AFF-AFA2-C572F177E6B2}" type="presParOf" srcId="{21CD0514-4E1D-4C00-805F-D93BCD38DB2C}" destId="{6A38AA87-8639-45AA-BCE7-70DDC20FC746}" srcOrd="2" destOrd="0" presId="urn:microsoft.com/office/officeart/2005/8/layout/cycle8"/>
    <dgm:cxn modelId="{899FA616-D24E-48D7-BCC1-70F4490E3806}" type="presParOf" srcId="{21CD0514-4E1D-4C00-805F-D93BCD38DB2C}" destId="{FAF492BE-CD20-4AE3-8017-6881A50B95E5}" srcOrd="3" destOrd="0" presId="urn:microsoft.com/office/officeart/2005/8/layout/cycle8"/>
    <dgm:cxn modelId="{BD4C955A-5095-4E22-ACF6-4C2C7E8CA534}" type="presParOf" srcId="{21CD0514-4E1D-4C00-805F-D93BCD38DB2C}" destId="{C6429562-A85F-463B-ABA2-46B554BA8E09}" srcOrd="4" destOrd="0" presId="urn:microsoft.com/office/officeart/2005/8/layout/cycle8"/>
    <dgm:cxn modelId="{B2920B29-06AD-446B-BE30-26F0BE23AC06}" type="presParOf" srcId="{21CD0514-4E1D-4C00-805F-D93BCD38DB2C}" destId="{D4F9D72B-0507-45FA-A3C6-0E4D9D0FA4CA}" srcOrd="5" destOrd="0" presId="urn:microsoft.com/office/officeart/2005/8/layout/cycle8"/>
    <dgm:cxn modelId="{33D73519-5F2D-4C75-9427-18B2D0485DC2}" type="presParOf" srcId="{21CD0514-4E1D-4C00-805F-D93BCD38DB2C}" destId="{7AAD9EA4-6966-445D-B12F-D97D811BD9EE}" srcOrd="6" destOrd="0" presId="urn:microsoft.com/office/officeart/2005/8/layout/cycle8"/>
    <dgm:cxn modelId="{62974ADC-D1EE-49E8-BA95-92D7A7544E1F}" type="presParOf" srcId="{21CD0514-4E1D-4C00-805F-D93BCD38DB2C}" destId="{1D9C7FE7-1F7B-480A-878C-1F1588063905}" srcOrd="7" destOrd="0" presId="urn:microsoft.com/office/officeart/2005/8/layout/cycle8"/>
    <dgm:cxn modelId="{DDC9B87B-C483-4173-A27B-E46733F64775}" type="presParOf" srcId="{21CD0514-4E1D-4C00-805F-D93BCD38DB2C}" destId="{F3678FF5-E60E-4332-BAAE-E4E4F415F479}" srcOrd="8" destOrd="0" presId="urn:microsoft.com/office/officeart/2005/8/layout/cycle8"/>
    <dgm:cxn modelId="{873665E7-769B-4DA2-A295-BF65ED3B8C76}" type="presParOf" srcId="{21CD0514-4E1D-4C00-805F-D93BCD38DB2C}" destId="{8AE16896-A52E-4ED6-A924-1A171FCE2E7B}" srcOrd="9" destOrd="0" presId="urn:microsoft.com/office/officeart/2005/8/layout/cycle8"/>
    <dgm:cxn modelId="{7E8BCACA-9CEF-4DCA-AD93-41D8A61A072D}" type="presParOf" srcId="{21CD0514-4E1D-4C00-805F-D93BCD38DB2C}" destId="{4C299966-6F7D-467B-9BDD-5D4356BA05AE}" srcOrd="10" destOrd="0" presId="urn:microsoft.com/office/officeart/2005/8/layout/cycle8"/>
    <dgm:cxn modelId="{BEE99C79-8F64-4A2F-92EB-D9F30CC63E3C}" type="presParOf" srcId="{21CD0514-4E1D-4C00-805F-D93BCD38DB2C}" destId="{E5F2D11C-715D-4A39-A2FE-93EA0381F78D}" srcOrd="11" destOrd="0" presId="urn:microsoft.com/office/officeart/2005/8/layout/cycle8"/>
    <dgm:cxn modelId="{FA30CA89-15B1-4111-8978-DBF0903D082D}" type="presParOf" srcId="{21CD0514-4E1D-4C00-805F-D93BCD38DB2C}" destId="{9785CA2A-6592-4DCB-A2EF-49284622BE9D}" srcOrd="12" destOrd="0" presId="urn:microsoft.com/office/officeart/2005/8/layout/cycle8"/>
    <dgm:cxn modelId="{5AF2FC6A-E4EB-455E-92D6-73A575B26001}" type="presParOf" srcId="{21CD0514-4E1D-4C00-805F-D93BCD38DB2C}" destId="{54418CBB-0646-4724-B9D0-EBB8F830F15B}" srcOrd="13" destOrd="0" presId="urn:microsoft.com/office/officeart/2005/8/layout/cycle8"/>
    <dgm:cxn modelId="{7B3DCB3D-D30B-47AA-B78D-417A63F7B661}" type="presParOf" srcId="{21CD0514-4E1D-4C00-805F-D93BCD38DB2C}" destId="{28392F73-C28C-494C-BA70-F4B2913EBE3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8C2E1C-7CA5-4A23-89FA-C5D2749D287E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5EB8B5-E9A0-4A9C-85F2-D5F4814CDAF7}">
      <dgm:prSet phldrT="[Text]"/>
      <dgm:spPr>
        <a:xfrm>
          <a:off x="4053966" y="2436846"/>
          <a:ext cx="2771278" cy="2771278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Calibri"/>
            <a:ea typeface="Calibri"/>
            <a:cs typeface="Calibri"/>
          </a:endParaRPr>
        </a:p>
      </dgm:t>
    </dgm:pt>
    <dgm:pt modelId="{FDD37120-BC9B-4CF8-B960-3DD7C90A996B}" type="parTrans" cxnId="{67762986-5A90-4531-BD2F-63C077648CDF}">
      <dgm:prSet/>
      <dgm:spPr/>
      <dgm:t>
        <a:bodyPr/>
        <a:lstStyle/>
        <a:p>
          <a:endParaRPr lang="en-US"/>
        </a:p>
      </dgm:t>
    </dgm:pt>
    <dgm:pt modelId="{86F4F02D-F1A6-41D6-BF6E-3B71C88133EF}" type="sibTrans" cxnId="{67762986-5A90-4531-BD2F-63C077648CDF}">
      <dgm:prSet/>
      <dgm:spPr/>
      <dgm:t>
        <a:bodyPr/>
        <a:lstStyle/>
        <a:p>
          <a:endParaRPr lang="en-US"/>
        </a:p>
      </dgm:t>
    </dgm:pt>
    <dgm:pt modelId="{27D6E4AF-2C4A-4944-AB51-B3207696F7FD}">
      <dgm:prSet phldrT="[Text]"/>
      <dgm:spPr>
        <a:xfrm>
          <a:off x="4490895" y="28141"/>
          <a:ext cx="1897421" cy="1897421"/>
        </a:xfrm>
        <a:prstGeom prst="ellipse">
          <a:avLst/>
        </a:prstGeom>
        <a:solidFill>
          <a:srgbClr val="3586CB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Calibri"/>
            <a:ea typeface="Calibri"/>
            <a:cs typeface="Calibri"/>
          </a:endParaRPr>
        </a:p>
      </dgm:t>
    </dgm:pt>
    <dgm:pt modelId="{B2BCCE51-C823-40CD-865C-0776FC6FFBDE}" type="parTrans" cxnId="{988A5DCE-C2ED-4BA3-9DFF-689F25D58F22}">
      <dgm:prSet/>
      <dgm:spPr>
        <a:xfrm rot="16200000">
          <a:off x="5183963" y="2165507"/>
          <a:ext cx="511284" cy="31393"/>
        </a:xfrm>
        <a:custGeom>
          <a:avLst/>
          <a:gdLst/>
          <a:ahLst/>
          <a:cxnLst/>
          <a:rect l="0" t="0" r="0" b="0"/>
          <a:pathLst>
            <a:path>
              <a:moveTo>
                <a:pt x="0" y="15696"/>
              </a:moveTo>
              <a:lnTo>
                <a:pt x="511284" y="1569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Calibri"/>
            <a:cs typeface="Calibri"/>
          </a:endParaRPr>
        </a:p>
      </dgm:t>
    </dgm:pt>
    <dgm:pt modelId="{5D5D484A-DA60-4CDB-8FFC-083A64D514AD}" type="sibTrans" cxnId="{988A5DCE-C2ED-4BA3-9DFF-689F25D58F22}">
      <dgm:prSet/>
      <dgm:spPr/>
      <dgm:t>
        <a:bodyPr/>
        <a:lstStyle/>
        <a:p>
          <a:endParaRPr lang="en-US"/>
        </a:p>
      </dgm:t>
    </dgm:pt>
    <dgm:pt modelId="{9A747947-F549-43BE-9A70-175581E9C2B5}">
      <dgm:prSet phldrT="[Text]"/>
      <dgm:spPr>
        <a:xfrm>
          <a:off x="6756834" y="1280289"/>
          <a:ext cx="1897421" cy="1897421"/>
        </a:xfrm>
        <a:prstGeom prst="ellipse">
          <a:avLst/>
        </a:prstGeom>
        <a:solidFill>
          <a:srgbClr val="0093D5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Calibri"/>
            <a:ea typeface="Calibri"/>
            <a:cs typeface="Calibri"/>
          </a:endParaRPr>
        </a:p>
      </dgm:t>
    </dgm:pt>
    <dgm:pt modelId="{400F0F68-CE93-4127-B416-151FF3F30491}" type="parTrans" cxnId="{D6CAA958-5885-4CAA-8363-7B36B2A1CCD5}">
      <dgm:prSet/>
      <dgm:spPr>
        <a:xfrm rot="19493028">
          <a:off x="6533381" y="2884377"/>
          <a:ext cx="435789" cy="31393"/>
        </a:xfrm>
        <a:custGeom>
          <a:avLst/>
          <a:gdLst/>
          <a:ahLst/>
          <a:cxnLst/>
          <a:rect l="0" t="0" r="0" b="0"/>
          <a:pathLst>
            <a:path>
              <a:moveTo>
                <a:pt x="0" y="15696"/>
              </a:moveTo>
              <a:lnTo>
                <a:pt x="435789" y="1569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Calibri"/>
            <a:cs typeface="Calibri"/>
          </a:endParaRPr>
        </a:p>
      </dgm:t>
    </dgm:pt>
    <dgm:pt modelId="{0DE9FE6B-94DB-492C-939F-2C693BCF23A6}" type="sibTrans" cxnId="{D6CAA958-5885-4CAA-8363-7B36B2A1CCD5}">
      <dgm:prSet/>
      <dgm:spPr/>
      <dgm:t>
        <a:bodyPr/>
        <a:lstStyle/>
        <a:p>
          <a:endParaRPr lang="en-US"/>
        </a:p>
      </dgm:t>
    </dgm:pt>
    <dgm:pt modelId="{78B560EC-C839-4046-9FBF-358C5B0A610C}">
      <dgm:prSet phldrT="[Text]"/>
      <dgm:spPr>
        <a:xfrm>
          <a:off x="7265183" y="3506988"/>
          <a:ext cx="1897421" cy="1897421"/>
        </a:xfrm>
        <a:prstGeom prst="ellipse">
          <a:avLst/>
        </a:prstGeom>
        <a:solidFill>
          <a:srgbClr val="1156E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Calibri"/>
            <a:ea typeface="Calibri"/>
            <a:cs typeface="Calibri"/>
          </a:endParaRPr>
        </a:p>
      </dgm:t>
    </dgm:pt>
    <dgm:pt modelId="{592C05A7-6A33-4421-97B1-826EE2F9916D}" type="parTrans" cxnId="{9C16B05F-04B4-44D7-B752-28C00DE0CC32}">
      <dgm:prSet/>
      <dgm:spPr>
        <a:xfrm rot="771429">
          <a:off x="6784094" y="4172008"/>
          <a:ext cx="511284" cy="31393"/>
        </a:xfrm>
        <a:custGeom>
          <a:avLst/>
          <a:gdLst/>
          <a:ahLst/>
          <a:cxnLst/>
          <a:rect l="0" t="0" r="0" b="0"/>
          <a:pathLst>
            <a:path>
              <a:moveTo>
                <a:pt x="0" y="15696"/>
              </a:moveTo>
              <a:lnTo>
                <a:pt x="511284" y="1569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Calibri"/>
            <a:cs typeface="Calibri"/>
          </a:endParaRPr>
        </a:p>
      </dgm:t>
    </dgm:pt>
    <dgm:pt modelId="{6CCA97C5-ADCD-4F65-A04E-C2459A7B6444}" type="sibTrans" cxnId="{9C16B05F-04B4-44D7-B752-28C00DE0CC32}">
      <dgm:prSet/>
      <dgm:spPr/>
      <dgm:t>
        <a:bodyPr/>
        <a:lstStyle/>
        <a:p>
          <a:endParaRPr lang="en-US"/>
        </a:p>
      </dgm:t>
    </dgm:pt>
    <dgm:pt modelId="{4946A8A6-1784-47F7-8DE3-85A663FC83D3}">
      <dgm:prSet phldrT="[Text]"/>
      <dgm:spPr>
        <a:xfrm>
          <a:off x="5725569" y="5437603"/>
          <a:ext cx="1897421" cy="1897421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Calibri"/>
            <a:ea typeface="Calibri"/>
            <a:cs typeface="Calibri"/>
          </a:endParaRPr>
        </a:p>
      </dgm:t>
    </dgm:pt>
    <dgm:pt modelId="{95CC92D5-65D3-4B3E-96EB-680A5961E07B}" type="parTrans" cxnId="{4F28B23F-7C36-4F6F-8090-FA3FF57A168E}">
      <dgm:prSet/>
      <dgm:spPr>
        <a:xfrm rot="3857143">
          <a:off x="5896089" y="5285533"/>
          <a:ext cx="511284" cy="31393"/>
        </a:xfrm>
        <a:custGeom>
          <a:avLst/>
          <a:gdLst/>
          <a:ahLst/>
          <a:cxnLst/>
          <a:rect l="0" t="0" r="0" b="0"/>
          <a:pathLst>
            <a:path>
              <a:moveTo>
                <a:pt x="0" y="15696"/>
              </a:moveTo>
              <a:lnTo>
                <a:pt x="511284" y="1569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Calibri"/>
            <a:cs typeface="Calibri"/>
          </a:endParaRPr>
        </a:p>
      </dgm:t>
    </dgm:pt>
    <dgm:pt modelId="{DFAFFFD1-FBC3-41EF-AB56-1473A54250F7}" type="sibTrans" cxnId="{4F28B23F-7C36-4F6F-8090-FA3FF57A168E}">
      <dgm:prSet/>
      <dgm:spPr/>
      <dgm:t>
        <a:bodyPr/>
        <a:lstStyle/>
        <a:p>
          <a:endParaRPr lang="en-US"/>
        </a:p>
      </dgm:t>
    </dgm:pt>
    <dgm:pt modelId="{CA990691-B172-48D0-9485-0067943BA675}">
      <dgm:prSet phldrT="[Text]"/>
      <dgm:spPr>
        <a:xfrm>
          <a:off x="3256220" y="5437603"/>
          <a:ext cx="1897421" cy="1897421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Calibri"/>
            <a:ea typeface="Calibri"/>
            <a:cs typeface="Calibri"/>
          </a:endParaRPr>
        </a:p>
      </dgm:t>
    </dgm:pt>
    <dgm:pt modelId="{5B9A832F-EA02-4C8A-AF5D-A966734BD377}" type="parTrans" cxnId="{A58BC315-2291-4145-B7FF-2AB58F06B2BE}">
      <dgm:prSet/>
      <dgm:spPr>
        <a:xfrm rot="6942857">
          <a:off x="4471838" y="5285533"/>
          <a:ext cx="511284" cy="31393"/>
        </a:xfrm>
        <a:custGeom>
          <a:avLst/>
          <a:gdLst/>
          <a:ahLst/>
          <a:cxnLst/>
          <a:rect l="0" t="0" r="0" b="0"/>
          <a:pathLst>
            <a:path>
              <a:moveTo>
                <a:pt x="0" y="15696"/>
              </a:moveTo>
              <a:lnTo>
                <a:pt x="511284" y="1569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Calibri"/>
            <a:cs typeface="Calibri"/>
          </a:endParaRPr>
        </a:p>
      </dgm:t>
    </dgm:pt>
    <dgm:pt modelId="{F873C125-DCE0-4C0B-8C17-4E22BB0C99EE}" type="sibTrans" cxnId="{A58BC315-2291-4145-B7FF-2AB58F06B2BE}">
      <dgm:prSet/>
      <dgm:spPr/>
      <dgm:t>
        <a:bodyPr/>
        <a:lstStyle/>
        <a:p>
          <a:endParaRPr lang="en-US"/>
        </a:p>
      </dgm:t>
    </dgm:pt>
    <dgm:pt modelId="{A43AEE46-8961-4233-91AD-F504D20E95C2}">
      <dgm:prSet phldrT="[Text]"/>
      <dgm:spPr>
        <a:xfrm>
          <a:off x="1716606" y="3506988"/>
          <a:ext cx="1897421" cy="1897421"/>
        </a:xfrm>
        <a:prstGeom prst="ellipse">
          <a:avLst/>
        </a:prstGeom>
        <a:solidFill>
          <a:srgbClr val="008FC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Calibri"/>
            <a:ea typeface="Calibri"/>
            <a:cs typeface="Calibri"/>
          </a:endParaRPr>
        </a:p>
      </dgm:t>
    </dgm:pt>
    <dgm:pt modelId="{7A5668D0-DCE5-49D8-B005-6E9A7488743A}" type="parTrans" cxnId="{46D4A2B7-B250-4EB8-BEB3-033734FD2E0C}">
      <dgm:prSet/>
      <dgm:spPr>
        <a:xfrm rot="10028571">
          <a:off x="3583832" y="4172008"/>
          <a:ext cx="511284" cy="31393"/>
        </a:xfrm>
        <a:custGeom>
          <a:avLst/>
          <a:gdLst/>
          <a:ahLst/>
          <a:cxnLst/>
          <a:rect l="0" t="0" r="0" b="0"/>
          <a:pathLst>
            <a:path>
              <a:moveTo>
                <a:pt x="0" y="15696"/>
              </a:moveTo>
              <a:lnTo>
                <a:pt x="511284" y="1569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Calibri"/>
            <a:cs typeface="Calibri"/>
          </a:endParaRPr>
        </a:p>
      </dgm:t>
    </dgm:pt>
    <dgm:pt modelId="{F3FB9F0C-C596-4AE6-AE55-891E4E2FC867}" type="sibTrans" cxnId="{46D4A2B7-B250-4EB8-BEB3-033734FD2E0C}">
      <dgm:prSet/>
      <dgm:spPr/>
      <dgm:t>
        <a:bodyPr/>
        <a:lstStyle/>
        <a:p>
          <a:endParaRPr lang="en-US"/>
        </a:p>
      </dgm:t>
    </dgm:pt>
    <dgm:pt modelId="{63AC90A5-C2C8-4D8A-9324-6D2FC4590BCF}">
      <dgm:prSet phldrT="[Text]"/>
      <dgm:spPr>
        <a:xfrm>
          <a:off x="2266088" y="1099551"/>
          <a:ext cx="1897421" cy="1897421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Calibri"/>
            <a:ea typeface="Calibri"/>
            <a:cs typeface="Calibri"/>
          </a:endParaRPr>
        </a:p>
      </dgm:t>
    </dgm:pt>
    <dgm:pt modelId="{247491AE-D441-48AF-AA8E-12B5139BD43B}" type="parTrans" cxnId="{F342D81C-6EEE-4502-8F6C-D60ECA16A90B}">
      <dgm:prSet/>
      <dgm:spPr>
        <a:xfrm rot="13114286">
          <a:off x="3900758" y="2783467"/>
          <a:ext cx="511284" cy="31393"/>
        </a:xfrm>
        <a:custGeom>
          <a:avLst/>
          <a:gdLst/>
          <a:ahLst/>
          <a:cxnLst/>
          <a:rect l="0" t="0" r="0" b="0"/>
          <a:pathLst>
            <a:path>
              <a:moveTo>
                <a:pt x="0" y="15696"/>
              </a:moveTo>
              <a:lnTo>
                <a:pt x="511284" y="1569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Calibri"/>
            <a:cs typeface="Calibri"/>
          </a:endParaRPr>
        </a:p>
      </dgm:t>
    </dgm:pt>
    <dgm:pt modelId="{D1CF70B2-435B-4883-98F9-7F2E709C058A}" type="sibTrans" cxnId="{F342D81C-6EEE-4502-8F6C-D60ECA16A90B}">
      <dgm:prSet/>
      <dgm:spPr/>
      <dgm:t>
        <a:bodyPr/>
        <a:lstStyle/>
        <a:p>
          <a:endParaRPr lang="en-US"/>
        </a:p>
      </dgm:t>
    </dgm:pt>
    <dgm:pt modelId="{402E0530-7C6B-4270-9FBC-AB4D3A02517E}" type="pres">
      <dgm:prSet presAssocID="{EB8C2E1C-7CA5-4A23-89FA-C5D2749D287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1CCFE30-89D2-4FE3-A622-AA6D34F09C8C}" type="pres">
      <dgm:prSet presAssocID="{F65EB8B5-E9A0-4A9C-85F2-D5F4814CDAF7}" presName="centerShape" presStyleLbl="node0" presStyleIdx="0" presStyleCnt="1" custScaleX="146055" custScaleY="146055"/>
      <dgm:spPr/>
    </dgm:pt>
    <dgm:pt modelId="{9505BBBA-15F9-47F3-94EC-F77672722E3E}" type="pres">
      <dgm:prSet presAssocID="{B2BCCE51-C823-40CD-865C-0776FC6FFBDE}" presName="Name9" presStyleLbl="parChTrans1D2" presStyleIdx="0" presStyleCnt="7"/>
      <dgm:spPr/>
    </dgm:pt>
    <dgm:pt modelId="{065D7A76-AB53-48A3-BCE7-0BDCB3035C90}" type="pres">
      <dgm:prSet presAssocID="{B2BCCE51-C823-40CD-865C-0776FC6FFBDE}" presName="connTx" presStyleLbl="parChTrans1D2" presStyleIdx="0" presStyleCnt="7"/>
      <dgm:spPr/>
    </dgm:pt>
    <dgm:pt modelId="{13F7CC37-7889-43C9-952D-1142B9CFCD61}" type="pres">
      <dgm:prSet presAssocID="{27D6E4AF-2C4A-4944-AB51-B3207696F7FD}" presName="node" presStyleLbl="node1" presStyleIdx="0" presStyleCnt="7">
        <dgm:presLayoutVars>
          <dgm:bulletEnabled val="1"/>
        </dgm:presLayoutVars>
      </dgm:prSet>
      <dgm:spPr/>
    </dgm:pt>
    <dgm:pt modelId="{7E77F027-811E-455C-AE5E-11CA5C1F8CC5}" type="pres">
      <dgm:prSet presAssocID="{400F0F68-CE93-4127-B416-151FF3F30491}" presName="Name9" presStyleLbl="parChTrans1D2" presStyleIdx="1" presStyleCnt="7"/>
      <dgm:spPr/>
    </dgm:pt>
    <dgm:pt modelId="{EEBC71D3-4C67-4669-A683-7865AF072987}" type="pres">
      <dgm:prSet presAssocID="{400F0F68-CE93-4127-B416-151FF3F30491}" presName="connTx" presStyleLbl="parChTrans1D2" presStyleIdx="1" presStyleCnt="7"/>
      <dgm:spPr/>
    </dgm:pt>
    <dgm:pt modelId="{0A3A910D-41BE-47D8-8486-3ECE5D101542}" type="pres">
      <dgm:prSet presAssocID="{9A747947-F549-43BE-9A70-175581E9C2B5}" presName="node" presStyleLbl="node1" presStyleIdx="1" presStyleCnt="7" custRadScaleRad="97347" custRadScaleInc="13437">
        <dgm:presLayoutVars>
          <dgm:bulletEnabled val="1"/>
        </dgm:presLayoutVars>
      </dgm:prSet>
      <dgm:spPr/>
    </dgm:pt>
    <dgm:pt modelId="{A7A58ACC-6099-4900-A3F3-4550F97954C2}" type="pres">
      <dgm:prSet presAssocID="{592C05A7-6A33-4421-97B1-826EE2F9916D}" presName="Name9" presStyleLbl="parChTrans1D2" presStyleIdx="2" presStyleCnt="7"/>
      <dgm:spPr/>
    </dgm:pt>
    <dgm:pt modelId="{2B28268A-0ABC-4B6D-9118-C6749F3AFA93}" type="pres">
      <dgm:prSet presAssocID="{592C05A7-6A33-4421-97B1-826EE2F9916D}" presName="connTx" presStyleLbl="parChTrans1D2" presStyleIdx="2" presStyleCnt="7"/>
      <dgm:spPr/>
    </dgm:pt>
    <dgm:pt modelId="{B7AE03B7-192D-43F1-86D3-67C79C7A848A}" type="pres">
      <dgm:prSet presAssocID="{78B560EC-C839-4046-9FBF-358C5B0A610C}" presName="node" presStyleLbl="node1" presStyleIdx="2" presStyleCnt="7" custRadScaleRad="99865" custRadScaleInc="-1341">
        <dgm:presLayoutVars>
          <dgm:bulletEnabled val="1"/>
        </dgm:presLayoutVars>
      </dgm:prSet>
      <dgm:spPr/>
    </dgm:pt>
    <dgm:pt modelId="{B8F51DD4-30CD-41AD-B825-67C0B1E59A1D}" type="pres">
      <dgm:prSet presAssocID="{95CC92D5-65D3-4B3E-96EB-680A5961E07B}" presName="Name9" presStyleLbl="parChTrans1D2" presStyleIdx="3" presStyleCnt="7"/>
      <dgm:spPr/>
    </dgm:pt>
    <dgm:pt modelId="{FB5CFA1C-9214-44BE-9F77-199BE15B1D99}" type="pres">
      <dgm:prSet presAssocID="{95CC92D5-65D3-4B3E-96EB-680A5961E07B}" presName="connTx" presStyleLbl="parChTrans1D2" presStyleIdx="3" presStyleCnt="7"/>
      <dgm:spPr/>
    </dgm:pt>
    <dgm:pt modelId="{AF59F5EF-4530-403A-A4EC-EDD3272A3CC6}" type="pres">
      <dgm:prSet presAssocID="{4946A8A6-1784-47F7-8DE3-85A663FC83D3}" presName="node" presStyleLbl="node1" presStyleIdx="3" presStyleCnt="7">
        <dgm:presLayoutVars>
          <dgm:bulletEnabled val="1"/>
        </dgm:presLayoutVars>
      </dgm:prSet>
      <dgm:spPr/>
    </dgm:pt>
    <dgm:pt modelId="{493E31F6-C028-42C0-B741-F44CDE1A2F86}" type="pres">
      <dgm:prSet presAssocID="{5B9A832F-EA02-4C8A-AF5D-A966734BD377}" presName="Name9" presStyleLbl="parChTrans1D2" presStyleIdx="4" presStyleCnt="7"/>
      <dgm:spPr/>
    </dgm:pt>
    <dgm:pt modelId="{5DC9D0A2-07AA-4847-8084-1DE37469686F}" type="pres">
      <dgm:prSet presAssocID="{5B9A832F-EA02-4C8A-AF5D-A966734BD377}" presName="connTx" presStyleLbl="parChTrans1D2" presStyleIdx="4" presStyleCnt="7"/>
      <dgm:spPr/>
    </dgm:pt>
    <dgm:pt modelId="{4C15125B-FB6B-4C0A-B437-C355BCBD8CBF}" type="pres">
      <dgm:prSet presAssocID="{CA990691-B172-48D0-9485-0067943BA675}" presName="node" presStyleLbl="node1" presStyleIdx="4" presStyleCnt="7">
        <dgm:presLayoutVars>
          <dgm:bulletEnabled val="1"/>
        </dgm:presLayoutVars>
      </dgm:prSet>
      <dgm:spPr/>
    </dgm:pt>
    <dgm:pt modelId="{230360A7-73D3-41ED-AE5B-B090CB2B08E3}" type="pres">
      <dgm:prSet presAssocID="{7A5668D0-DCE5-49D8-B005-6E9A7488743A}" presName="Name9" presStyleLbl="parChTrans1D2" presStyleIdx="5" presStyleCnt="7"/>
      <dgm:spPr/>
    </dgm:pt>
    <dgm:pt modelId="{6DAD2A0C-AEEC-487E-8B32-E011940CDDFD}" type="pres">
      <dgm:prSet presAssocID="{7A5668D0-DCE5-49D8-B005-6E9A7488743A}" presName="connTx" presStyleLbl="parChTrans1D2" presStyleIdx="5" presStyleCnt="7"/>
      <dgm:spPr/>
    </dgm:pt>
    <dgm:pt modelId="{601D6633-1D24-4B1F-8C11-68ED014EFDF6}" type="pres">
      <dgm:prSet presAssocID="{A43AEE46-8961-4233-91AD-F504D20E95C2}" presName="node" presStyleLbl="node1" presStyleIdx="5" presStyleCnt="7">
        <dgm:presLayoutVars>
          <dgm:bulletEnabled val="1"/>
        </dgm:presLayoutVars>
      </dgm:prSet>
      <dgm:spPr/>
    </dgm:pt>
    <dgm:pt modelId="{6F5D44AE-1EC3-440A-9A40-A1FF47FBDC50}" type="pres">
      <dgm:prSet presAssocID="{247491AE-D441-48AF-AA8E-12B5139BD43B}" presName="Name9" presStyleLbl="parChTrans1D2" presStyleIdx="6" presStyleCnt="7"/>
      <dgm:spPr/>
    </dgm:pt>
    <dgm:pt modelId="{8712B0F3-C01B-40E5-B77C-8E457990C5C5}" type="pres">
      <dgm:prSet presAssocID="{247491AE-D441-48AF-AA8E-12B5139BD43B}" presName="connTx" presStyleLbl="parChTrans1D2" presStyleIdx="6" presStyleCnt="7"/>
      <dgm:spPr/>
    </dgm:pt>
    <dgm:pt modelId="{AB93A254-B574-4727-9092-F33A1F90D6C6}" type="pres">
      <dgm:prSet presAssocID="{63AC90A5-C2C8-4D8A-9324-6D2FC4590BCF}" presName="node" presStyleLbl="node1" presStyleIdx="6" presStyleCnt="7">
        <dgm:presLayoutVars>
          <dgm:bulletEnabled val="1"/>
        </dgm:presLayoutVars>
      </dgm:prSet>
      <dgm:spPr/>
    </dgm:pt>
  </dgm:ptLst>
  <dgm:cxnLst>
    <dgm:cxn modelId="{52A4E909-CDC2-4ACF-90E2-0BADA2D0F489}" type="presOf" srcId="{9A747947-F549-43BE-9A70-175581E9C2B5}" destId="{0A3A910D-41BE-47D8-8486-3ECE5D101542}" srcOrd="0" destOrd="0" presId="urn:microsoft.com/office/officeart/2005/8/layout/radial1"/>
    <dgm:cxn modelId="{A58BC315-2291-4145-B7FF-2AB58F06B2BE}" srcId="{F65EB8B5-E9A0-4A9C-85F2-D5F4814CDAF7}" destId="{CA990691-B172-48D0-9485-0067943BA675}" srcOrd="4" destOrd="0" parTransId="{5B9A832F-EA02-4C8A-AF5D-A966734BD377}" sibTransId="{F873C125-DCE0-4C0B-8C17-4E22BB0C99EE}"/>
    <dgm:cxn modelId="{F342D81C-6EEE-4502-8F6C-D60ECA16A90B}" srcId="{F65EB8B5-E9A0-4A9C-85F2-D5F4814CDAF7}" destId="{63AC90A5-C2C8-4D8A-9324-6D2FC4590BCF}" srcOrd="6" destOrd="0" parTransId="{247491AE-D441-48AF-AA8E-12B5139BD43B}" sibTransId="{D1CF70B2-435B-4883-98F9-7F2E709C058A}"/>
    <dgm:cxn modelId="{37C1A41F-4706-48AC-A98A-9B337C411475}" type="presOf" srcId="{95CC92D5-65D3-4B3E-96EB-680A5961E07B}" destId="{B8F51DD4-30CD-41AD-B825-67C0B1E59A1D}" srcOrd="0" destOrd="0" presId="urn:microsoft.com/office/officeart/2005/8/layout/radial1"/>
    <dgm:cxn modelId="{1FD32D21-7B9A-40E1-A951-19D149DB0D82}" type="presOf" srcId="{B2BCCE51-C823-40CD-865C-0776FC6FFBDE}" destId="{065D7A76-AB53-48A3-BCE7-0BDCB3035C90}" srcOrd="1" destOrd="0" presId="urn:microsoft.com/office/officeart/2005/8/layout/radial1"/>
    <dgm:cxn modelId="{FC6CAA22-4E25-49C5-B35B-54E4E090334C}" type="presOf" srcId="{7A5668D0-DCE5-49D8-B005-6E9A7488743A}" destId="{230360A7-73D3-41ED-AE5B-B090CB2B08E3}" srcOrd="0" destOrd="0" presId="urn:microsoft.com/office/officeart/2005/8/layout/radial1"/>
    <dgm:cxn modelId="{E4FFFD2A-9158-4E8E-81C4-F0E53F0E148A}" type="presOf" srcId="{B2BCCE51-C823-40CD-865C-0776FC6FFBDE}" destId="{9505BBBA-15F9-47F3-94EC-F77672722E3E}" srcOrd="0" destOrd="0" presId="urn:microsoft.com/office/officeart/2005/8/layout/radial1"/>
    <dgm:cxn modelId="{49444931-B41D-4ABE-B890-92D7B7484D67}" type="presOf" srcId="{400F0F68-CE93-4127-B416-151FF3F30491}" destId="{EEBC71D3-4C67-4669-A683-7865AF072987}" srcOrd="1" destOrd="0" presId="urn:microsoft.com/office/officeart/2005/8/layout/radial1"/>
    <dgm:cxn modelId="{4F28B23F-7C36-4F6F-8090-FA3FF57A168E}" srcId="{F65EB8B5-E9A0-4A9C-85F2-D5F4814CDAF7}" destId="{4946A8A6-1784-47F7-8DE3-85A663FC83D3}" srcOrd="3" destOrd="0" parTransId="{95CC92D5-65D3-4B3E-96EB-680A5961E07B}" sibTransId="{DFAFFFD1-FBC3-41EF-AB56-1473A54250F7}"/>
    <dgm:cxn modelId="{9C16B05F-04B4-44D7-B752-28C00DE0CC32}" srcId="{F65EB8B5-E9A0-4A9C-85F2-D5F4814CDAF7}" destId="{78B560EC-C839-4046-9FBF-358C5B0A610C}" srcOrd="2" destOrd="0" parTransId="{592C05A7-6A33-4421-97B1-826EE2F9916D}" sibTransId="{6CCA97C5-ADCD-4F65-A04E-C2459A7B6444}"/>
    <dgm:cxn modelId="{F44D2862-89B3-4C90-B969-B29A89BBDF45}" type="presOf" srcId="{95CC92D5-65D3-4B3E-96EB-680A5961E07B}" destId="{FB5CFA1C-9214-44BE-9F77-199BE15B1D99}" srcOrd="1" destOrd="0" presId="urn:microsoft.com/office/officeart/2005/8/layout/radial1"/>
    <dgm:cxn modelId="{10C9D651-FC9B-4631-A62D-BD04576198D0}" type="presOf" srcId="{27D6E4AF-2C4A-4944-AB51-B3207696F7FD}" destId="{13F7CC37-7889-43C9-952D-1142B9CFCD61}" srcOrd="0" destOrd="0" presId="urn:microsoft.com/office/officeart/2005/8/layout/radial1"/>
    <dgm:cxn modelId="{D6CAA958-5885-4CAA-8363-7B36B2A1CCD5}" srcId="{F65EB8B5-E9A0-4A9C-85F2-D5F4814CDAF7}" destId="{9A747947-F549-43BE-9A70-175581E9C2B5}" srcOrd="1" destOrd="0" parTransId="{400F0F68-CE93-4127-B416-151FF3F30491}" sibTransId="{0DE9FE6B-94DB-492C-939F-2C693BCF23A6}"/>
    <dgm:cxn modelId="{5E272E7A-D2EC-4020-8CAE-1482CCF37720}" type="presOf" srcId="{400F0F68-CE93-4127-B416-151FF3F30491}" destId="{7E77F027-811E-455C-AE5E-11CA5C1F8CC5}" srcOrd="0" destOrd="0" presId="urn:microsoft.com/office/officeart/2005/8/layout/radial1"/>
    <dgm:cxn modelId="{8FD2D75A-574F-48C2-B7D7-0824987A0772}" type="presOf" srcId="{CA990691-B172-48D0-9485-0067943BA675}" destId="{4C15125B-FB6B-4C0A-B437-C355BCBD8CBF}" srcOrd="0" destOrd="0" presId="urn:microsoft.com/office/officeart/2005/8/layout/radial1"/>
    <dgm:cxn modelId="{E45C3C7E-0524-497B-A313-C94E6D725501}" type="presOf" srcId="{5B9A832F-EA02-4C8A-AF5D-A966734BD377}" destId="{493E31F6-C028-42C0-B741-F44CDE1A2F86}" srcOrd="0" destOrd="0" presId="urn:microsoft.com/office/officeart/2005/8/layout/radial1"/>
    <dgm:cxn modelId="{1AE8887F-0B75-4F0C-9537-3637F013E881}" type="presOf" srcId="{78B560EC-C839-4046-9FBF-358C5B0A610C}" destId="{B7AE03B7-192D-43F1-86D3-67C79C7A848A}" srcOrd="0" destOrd="0" presId="urn:microsoft.com/office/officeart/2005/8/layout/radial1"/>
    <dgm:cxn modelId="{EE249982-ADAB-4F78-A03F-8377E78F7191}" type="presOf" srcId="{F65EB8B5-E9A0-4A9C-85F2-D5F4814CDAF7}" destId="{61CCFE30-89D2-4FE3-A622-AA6D34F09C8C}" srcOrd="0" destOrd="0" presId="urn:microsoft.com/office/officeart/2005/8/layout/radial1"/>
    <dgm:cxn modelId="{67762986-5A90-4531-BD2F-63C077648CDF}" srcId="{EB8C2E1C-7CA5-4A23-89FA-C5D2749D287E}" destId="{F65EB8B5-E9A0-4A9C-85F2-D5F4814CDAF7}" srcOrd="0" destOrd="0" parTransId="{FDD37120-BC9B-4CF8-B960-3DD7C90A996B}" sibTransId="{86F4F02D-F1A6-41D6-BF6E-3B71C88133EF}"/>
    <dgm:cxn modelId="{A258D38B-2643-45C9-8288-12119FA121C4}" type="presOf" srcId="{5B9A832F-EA02-4C8A-AF5D-A966734BD377}" destId="{5DC9D0A2-07AA-4847-8084-1DE37469686F}" srcOrd="1" destOrd="0" presId="urn:microsoft.com/office/officeart/2005/8/layout/radial1"/>
    <dgm:cxn modelId="{A09BCA8F-3A32-4B88-8141-53EB4E5D4094}" type="presOf" srcId="{63AC90A5-C2C8-4D8A-9324-6D2FC4590BCF}" destId="{AB93A254-B574-4727-9092-F33A1F90D6C6}" srcOrd="0" destOrd="0" presId="urn:microsoft.com/office/officeart/2005/8/layout/radial1"/>
    <dgm:cxn modelId="{58EF7293-287A-42E2-9438-03ED47A9B2A2}" type="presOf" srcId="{7A5668D0-DCE5-49D8-B005-6E9A7488743A}" destId="{6DAD2A0C-AEEC-487E-8B32-E011940CDDFD}" srcOrd="1" destOrd="0" presId="urn:microsoft.com/office/officeart/2005/8/layout/radial1"/>
    <dgm:cxn modelId="{C5664996-057B-46EF-B1C4-C5E5EF31AE7D}" type="presOf" srcId="{247491AE-D441-48AF-AA8E-12B5139BD43B}" destId="{6F5D44AE-1EC3-440A-9A40-A1FF47FBDC50}" srcOrd="0" destOrd="0" presId="urn:microsoft.com/office/officeart/2005/8/layout/radial1"/>
    <dgm:cxn modelId="{EDA72FAA-8E0F-4633-A2A8-F97D37BA4555}" type="presOf" srcId="{A43AEE46-8961-4233-91AD-F504D20E95C2}" destId="{601D6633-1D24-4B1F-8C11-68ED014EFDF6}" srcOrd="0" destOrd="0" presId="urn:microsoft.com/office/officeart/2005/8/layout/radial1"/>
    <dgm:cxn modelId="{0C005AB0-0F91-4896-9A56-0185612B20AE}" type="presOf" srcId="{247491AE-D441-48AF-AA8E-12B5139BD43B}" destId="{8712B0F3-C01B-40E5-B77C-8E457990C5C5}" srcOrd="1" destOrd="0" presId="urn:microsoft.com/office/officeart/2005/8/layout/radial1"/>
    <dgm:cxn modelId="{65A157B6-0DDC-4DAA-90B6-F40E55C21629}" type="presOf" srcId="{EB8C2E1C-7CA5-4A23-89FA-C5D2749D287E}" destId="{402E0530-7C6B-4270-9FBC-AB4D3A02517E}" srcOrd="0" destOrd="0" presId="urn:microsoft.com/office/officeart/2005/8/layout/radial1"/>
    <dgm:cxn modelId="{46D4A2B7-B250-4EB8-BEB3-033734FD2E0C}" srcId="{F65EB8B5-E9A0-4A9C-85F2-D5F4814CDAF7}" destId="{A43AEE46-8961-4233-91AD-F504D20E95C2}" srcOrd="5" destOrd="0" parTransId="{7A5668D0-DCE5-49D8-B005-6E9A7488743A}" sibTransId="{F3FB9F0C-C596-4AE6-AE55-891E4E2FC867}"/>
    <dgm:cxn modelId="{D6707FBE-061E-4530-AC80-0128B8832667}" type="presOf" srcId="{592C05A7-6A33-4421-97B1-826EE2F9916D}" destId="{A7A58ACC-6099-4900-A3F3-4550F97954C2}" srcOrd="0" destOrd="0" presId="urn:microsoft.com/office/officeart/2005/8/layout/radial1"/>
    <dgm:cxn modelId="{988A5DCE-C2ED-4BA3-9DFF-689F25D58F22}" srcId="{F65EB8B5-E9A0-4A9C-85F2-D5F4814CDAF7}" destId="{27D6E4AF-2C4A-4944-AB51-B3207696F7FD}" srcOrd="0" destOrd="0" parTransId="{B2BCCE51-C823-40CD-865C-0776FC6FFBDE}" sibTransId="{5D5D484A-DA60-4CDB-8FFC-083A64D514AD}"/>
    <dgm:cxn modelId="{BB4D2CE8-A18E-46A7-A05E-72B0FB062594}" type="presOf" srcId="{4946A8A6-1784-47F7-8DE3-85A663FC83D3}" destId="{AF59F5EF-4530-403A-A4EC-EDD3272A3CC6}" srcOrd="0" destOrd="0" presId="urn:microsoft.com/office/officeart/2005/8/layout/radial1"/>
    <dgm:cxn modelId="{3CE8DFF7-D274-44D6-A6E4-AC56DD61C201}" type="presOf" srcId="{592C05A7-6A33-4421-97B1-826EE2F9916D}" destId="{2B28268A-0ABC-4B6D-9118-C6749F3AFA93}" srcOrd="1" destOrd="0" presId="urn:microsoft.com/office/officeart/2005/8/layout/radial1"/>
    <dgm:cxn modelId="{2DCCBB9E-037D-4662-B014-62652605CF70}" type="presParOf" srcId="{402E0530-7C6B-4270-9FBC-AB4D3A02517E}" destId="{61CCFE30-89D2-4FE3-A622-AA6D34F09C8C}" srcOrd="0" destOrd="0" presId="urn:microsoft.com/office/officeart/2005/8/layout/radial1"/>
    <dgm:cxn modelId="{708CCD7F-69A6-4FF7-A621-455BFE330E0F}" type="presParOf" srcId="{402E0530-7C6B-4270-9FBC-AB4D3A02517E}" destId="{9505BBBA-15F9-47F3-94EC-F77672722E3E}" srcOrd="1" destOrd="0" presId="urn:microsoft.com/office/officeart/2005/8/layout/radial1"/>
    <dgm:cxn modelId="{03935971-794F-4B1C-9FC4-2FD92A728F74}" type="presParOf" srcId="{9505BBBA-15F9-47F3-94EC-F77672722E3E}" destId="{065D7A76-AB53-48A3-BCE7-0BDCB3035C90}" srcOrd="0" destOrd="0" presId="urn:microsoft.com/office/officeart/2005/8/layout/radial1"/>
    <dgm:cxn modelId="{FBA7FE48-E060-4A2D-8941-8C3E93E8BC56}" type="presParOf" srcId="{402E0530-7C6B-4270-9FBC-AB4D3A02517E}" destId="{13F7CC37-7889-43C9-952D-1142B9CFCD61}" srcOrd="2" destOrd="0" presId="urn:microsoft.com/office/officeart/2005/8/layout/radial1"/>
    <dgm:cxn modelId="{2CAFF0D9-0FF8-41ED-A83E-B0972DA764A0}" type="presParOf" srcId="{402E0530-7C6B-4270-9FBC-AB4D3A02517E}" destId="{7E77F027-811E-455C-AE5E-11CA5C1F8CC5}" srcOrd="3" destOrd="0" presId="urn:microsoft.com/office/officeart/2005/8/layout/radial1"/>
    <dgm:cxn modelId="{7EEA5F24-2979-40A2-9129-86BB957E7B7F}" type="presParOf" srcId="{7E77F027-811E-455C-AE5E-11CA5C1F8CC5}" destId="{EEBC71D3-4C67-4669-A683-7865AF072987}" srcOrd="0" destOrd="0" presId="urn:microsoft.com/office/officeart/2005/8/layout/radial1"/>
    <dgm:cxn modelId="{D7ECA7B5-8301-459B-9730-AA8CB034625D}" type="presParOf" srcId="{402E0530-7C6B-4270-9FBC-AB4D3A02517E}" destId="{0A3A910D-41BE-47D8-8486-3ECE5D101542}" srcOrd="4" destOrd="0" presId="urn:microsoft.com/office/officeart/2005/8/layout/radial1"/>
    <dgm:cxn modelId="{16E2B109-6D15-4CB7-861C-8F735D8D8D6D}" type="presParOf" srcId="{402E0530-7C6B-4270-9FBC-AB4D3A02517E}" destId="{A7A58ACC-6099-4900-A3F3-4550F97954C2}" srcOrd="5" destOrd="0" presId="urn:microsoft.com/office/officeart/2005/8/layout/radial1"/>
    <dgm:cxn modelId="{271057AC-2E2E-4E6B-AA4B-25CE9A1A019D}" type="presParOf" srcId="{A7A58ACC-6099-4900-A3F3-4550F97954C2}" destId="{2B28268A-0ABC-4B6D-9118-C6749F3AFA93}" srcOrd="0" destOrd="0" presId="urn:microsoft.com/office/officeart/2005/8/layout/radial1"/>
    <dgm:cxn modelId="{B90690BE-ACB2-4B12-BD96-6E175DB09189}" type="presParOf" srcId="{402E0530-7C6B-4270-9FBC-AB4D3A02517E}" destId="{B7AE03B7-192D-43F1-86D3-67C79C7A848A}" srcOrd="6" destOrd="0" presId="urn:microsoft.com/office/officeart/2005/8/layout/radial1"/>
    <dgm:cxn modelId="{2EAE3474-C425-4066-8638-3B0A3E8A4151}" type="presParOf" srcId="{402E0530-7C6B-4270-9FBC-AB4D3A02517E}" destId="{B8F51DD4-30CD-41AD-B825-67C0B1E59A1D}" srcOrd="7" destOrd="0" presId="urn:microsoft.com/office/officeart/2005/8/layout/radial1"/>
    <dgm:cxn modelId="{B7706649-0DAE-49CF-BF9C-D8D28089BCE1}" type="presParOf" srcId="{B8F51DD4-30CD-41AD-B825-67C0B1E59A1D}" destId="{FB5CFA1C-9214-44BE-9F77-199BE15B1D99}" srcOrd="0" destOrd="0" presId="urn:microsoft.com/office/officeart/2005/8/layout/radial1"/>
    <dgm:cxn modelId="{37C1CBB2-FE38-4628-8950-0372EE1C6C7C}" type="presParOf" srcId="{402E0530-7C6B-4270-9FBC-AB4D3A02517E}" destId="{AF59F5EF-4530-403A-A4EC-EDD3272A3CC6}" srcOrd="8" destOrd="0" presId="urn:microsoft.com/office/officeart/2005/8/layout/radial1"/>
    <dgm:cxn modelId="{8A5262D5-53E7-4FF9-A5A4-32214D7FA6F2}" type="presParOf" srcId="{402E0530-7C6B-4270-9FBC-AB4D3A02517E}" destId="{493E31F6-C028-42C0-B741-F44CDE1A2F86}" srcOrd="9" destOrd="0" presId="urn:microsoft.com/office/officeart/2005/8/layout/radial1"/>
    <dgm:cxn modelId="{A6A34BC1-6B8E-47A1-9533-EDE5A52F05FC}" type="presParOf" srcId="{493E31F6-C028-42C0-B741-F44CDE1A2F86}" destId="{5DC9D0A2-07AA-4847-8084-1DE37469686F}" srcOrd="0" destOrd="0" presId="urn:microsoft.com/office/officeart/2005/8/layout/radial1"/>
    <dgm:cxn modelId="{2B312FE0-8530-4A49-8D33-65400CAC0674}" type="presParOf" srcId="{402E0530-7C6B-4270-9FBC-AB4D3A02517E}" destId="{4C15125B-FB6B-4C0A-B437-C355BCBD8CBF}" srcOrd="10" destOrd="0" presId="urn:microsoft.com/office/officeart/2005/8/layout/radial1"/>
    <dgm:cxn modelId="{4C831A39-3B81-49FA-B6DA-1060F66339C6}" type="presParOf" srcId="{402E0530-7C6B-4270-9FBC-AB4D3A02517E}" destId="{230360A7-73D3-41ED-AE5B-B090CB2B08E3}" srcOrd="11" destOrd="0" presId="urn:microsoft.com/office/officeart/2005/8/layout/radial1"/>
    <dgm:cxn modelId="{5FE04464-3159-4834-BF0B-D2893C70CC44}" type="presParOf" srcId="{230360A7-73D3-41ED-AE5B-B090CB2B08E3}" destId="{6DAD2A0C-AEEC-487E-8B32-E011940CDDFD}" srcOrd="0" destOrd="0" presId="urn:microsoft.com/office/officeart/2005/8/layout/radial1"/>
    <dgm:cxn modelId="{35F1AB5C-B0DD-413B-A657-52EE0D0A7ABF}" type="presParOf" srcId="{402E0530-7C6B-4270-9FBC-AB4D3A02517E}" destId="{601D6633-1D24-4B1F-8C11-68ED014EFDF6}" srcOrd="12" destOrd="0" presId="urn:microsoft.com/office/officeart/2005/8/layout/radial1"/>
    <dgm:cxn modelId="{8B165C13-DE6C-4C7A-9584-935485792F04}" type="presParOf" srcId="{402E0530-7C6B-4270-9FBC-AB4D3A02517E}" destId="{6F5D44AE-1EC3-440A-9A40-A1FF47FBDC50}" srcOrd="13" destOrd="0" presId="urn:microsoft.com/office/officeart/2005/8/layout/radial1"/>
    <dgm:cxn modelId="{419DA0C8-7855-429D-BEB9-ADB0C74EECFE}" type="presParOf" srcId="{6F5D44AE-1EC3-440A-9A40-A1FF47FBDC50}" destId="{8712B0F3-C01B-40E5-B77C-8E457990C5C5}" srcOrd="0" destOrd="0" presId="urn:microsoft.com/office/officeart/2005/8/layout/radial1"/>
    <dgm:cxn modelId="{65DB70DF-24A7-4048-8C8D-C31C1C7A5A94}" type="presParOf" srcId="{402E0530-7C6B-4270-9FBC-AB4D3A02517E}" destId="{AB93A254-B574-4727-9092-F33A1F90D6C6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71F2B-BB0A-431B-B597-6532593D0404}">
      <dsp:nvSpPr>
        <dsp:cNvPr id="0" name=""/>
        <dsp:cNvSpPr/>
      </dsp:nvSpPr>
      <dsp:spPr>
        <a:xfrm>
          <a:off x="1401261" y="296160"/>
          <a:ext cx="3827307" cy="3827307"/>
        </a:xfrm>
        <a:prstGeom prst="pie">
          <a:avLst>
            <a:gd name="adj1" fmla="val 16200000"/>
            <a:gd name="adj2" fmla="val 1800000"/>
          </a:avLst>
        </a:prstGeom>
        <a:solidFill>
          <a:srgbClr val="91AF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Demand </a:t>
          </a:r>
          <a:r>
            <a:rPr lang="en" sz="152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Uncertainty</a:t>
          </a:r>
        </a:p>
      </dsp:txBody>
      <dsp:txXfrm>
        <a:off x="3418343" y="1107185"/>
        <a:ext cx="1366895" cy="1139079"/>
      </dsp:txXfrm>
    </dsp:sp>
    <dsp:sp modelId="{C6429562-A85F-463B-ABA2-46B554BA8E09}">
      <dsp:nvSpPr>
        <dsp:cNvPr id="0" name=""/>
        <dsp:cNvSpPr/>
      </dsp:nvSpPr>
      <dsp:spPr>
        <a:xfrm>
          <a:off x="1322437" y="432850"/>
          <a:ext cx="3827307" cy="3827307"/>
        </a:xfrm>
        <a:prstGeom prst="pie">
          <a:avLst>
            <a:gd name="adj1" fmla="val 1800000"/>
            <a:gd name="adj2" fmla="val 900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Limited supply</a:t>
          </a:r>
        </a:p>
      </dsp:txBody>
      <dsp:txXfrm>
        <a:off x="2233701" y="2916043"/>
        <a:ext cx="2050343" cy="1002389"/>
      </dsp:txXfrm>
    </dsp:sp>
    <dsp:sp modelId="{F3678FF5-E60E-4332-BAAE-E4E4F415F479}">
      <dsp:nvSpPr>
        <dsp:cNvPr id="0" name=""/>
        <dsp:cNvSpPr/>
      </dsp:nvSpPr>
      <dsp:spPr>
        <a:xfrm>
          <a:off x="1243613" y="296160"/>
          <a:ext cx="3827307" cy="3827307"/>
        </a:xfrm>
        <a:prstGeom prst="pie">
          <a:avLst>
            <a:gd name="adj1" fmla="val 9000000"/>
            <a:gd name="adj2" fmla="val 16200000"/>
          </a:avLst>
        </a:prstGeom>
        <a:solidFill>
          <a:srgbClr val="008CC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Higher Prices</a:t>
          </a:r>
        </a:p>
      </dsp:txBody>
      <dsp:txXfrm>
        <a:off x="1686942" y="1107185"/>
        <a:ext cx="1366895" cy="1139079"/>
      </dsp:txXfrm>
    </dsp:sp>
    <dsp:sp modelId="{9785CA2A-6592-4DCB-A2EF-49284622BE9D}">
      <dsp:nvSpPr>
        <dsp:cNvPr id="0" name=""/>
        <dsp:cNvSpPr/>
      </dsp:nvSpPr>
      <dsp:spPr>
        <a:xfrm>
          <a:off x="1199617" y="58931"/>
          <a:ext cx="4301164" cy="430116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008CC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18CBB-0646-4724-B9D0-EBB8F830F15B}">
      <dsp:nvSpPr>
        <dsp:cNvPr id="0" name=""/>
        <dsp:cNvSpPr/>
      </dsp:nvSpPr>
      <dsp:spPr>
        <a:xfrm>
          <a:off x="1074239" y="289488"/>
          <a:ext cx="4301164" cy="430116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392F73-C28C-494C-BA70-F4B2913EBE36}">
      <dsp:nvSpPr>
        <dsp:cNvPr id="0" name=""/>
        <dsp:cNvSpPr/>
      </dsp:nvSpPr>
      <dsp:spPr>
        <a:xfrm>
          <a:off x="929162" y="18457"/>
          <a:ext cx="4301164" cy="430116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0070B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CFE30-89D2-4FE3-A622-AA6D34F09C8C}">
      <dsp:nvSpPr>
        <dsp:cNvPr id="0" name=""/>
        <dsp:cNvSpPr/>
      </dsp:nvSpPr>
      <dsp:spPr>
        <a:xfrm>
          <a:off x="3925497" y="2281932"/>
          <a:ext cx="2621451" cy="2621451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>
            <a:solidFill>
              <a:srgbClr val="FFFFFF"/>
            </a:solidFill>
            <a:latin typeface="Calibri"/>
            <a:ea typeface="Calibri"/>
            <a:cs typeface="Calibri"/>
          </a:endParaRPr>
        </a:p>
      </dsp:txBody>
      <dsp:txXfrm>
        <a:off x="4309400" y="2665835"/>
        <a:ext cx="1853645" cy="1853645"/>
      </dsp:txXfrm>
    </dsp:sp>
    <dsp:sp modelId="{9505BBBA-15F9-47F3-94EC-F77672722E3E}">
      <dsp:nvSpPr>
        <dsp:cNvPr id="0" name=""/>
        <dsp:cNvSpPr/>
      </dsp:nvSpPr>
      <dsp:spPr>
        <a:xfrm rot="16200000">
          <a:off x="4994975" y="2025259"/>
          <a:ext cx="482495" cy="30849"/>
        </a:xfrm>
        <a:custGeom>
          <a:avLst/>
          <a:gdLst/>
          <a:ahLst/>
          <a:cxnLst/>
          <a:rect l="0" t="0" r="0" b="0"/>
          <a:pathLst>
            <a:path>
              <a:moveTo>
                <a:pt x="0" y="15696"/>
              </a:moveTo>
              <a:lnTo>
                <a:pt x="511284" y="1569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Calibri"/>
            <a:cs typeface="Calibri"/>
          </a:endParaRPr>
        </a:p>
      </dsp:txBody>
      <dsp:txXfrm>
        <a:off x="5224161" y="2052745"/>
        <a:ext cx="0" cy="0"/>
      </dsp:txXfrm>
    </dsp:sp>
    <dsp:sp modelId="{13F7CC37-7889-43C9-952D-1142B9CFCD61}">
      <dsp:nvSpPr>
        <dsp:cNvPr id="0" name=""/>
        <dsp:cNvSpPr/>
      </dsp:nvSpPr>
      <dsp:spPr>
        <a:xfrm>
          <a:off x="4338804" y="4598"/>
          <a:ext cx="1794838" cy="1794838"/>
        </a:xfrm>
        <a:prstGeom prst="ellipse">
          <a:avLst/>
        </a:prstGeom>
        <a:solidFill>
          <a:srgbClr val="3586CB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>
            <a:solidFill>
              <a:srgbClr val="FFFFFF"/>
            </a:solidFill>
            <a:latin typeface="Calibri"/>
            <a:ea typeface="Calibri"/>
            <a:cs typeface="Calibri"/>
          </a:endParaRPr>
        </a:p>
      </dsp:txBody>
      <dsp:txXfrm>
        <a:off x="4601652" y="267446"/>
        <a:ext cx="1269142" cy="1269142"/>
      </dsp:txXfrm>
    </dsp:sp>
    <dsp:sp modelId="{7E77F027-811E-455C-AE5E-11CA5C1F8CC5}">
      <dsp:nvSpPr>
        <dsp:cNvPr id="0" name=""/>
        <dsp:cNvSpPr/>
      </dsp:nvSpPr>
      <dsp:spPr>
        <a:xfrm rot="19493028">
          <a:off x="6270966" y="2705012"/>
          <a:ext cx="411112" cy="30849"/>
        </a:xfrm>
        <a:custGeom>
          <a:avLst/>
          <a:gdLst/>
          <a:ahLst/>
          <a:cxnLst/>
          <a:rect l="0" t="0" r="0" b="0"/>
          <a:pathLst>
            <a:path>
              <a:moveTo>
                <a:pt x="0" y="15696"/>
              </a:moveTo>
              <a:lnTo>
                <a:pt x="435789" y="1569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Calibri"/>
            <a:cs typeface="Calibri"/>
          </a:endParaRPr>
        </a:p>
      </dsp:txBody>
      <dsp:txXfrm>
        <a:off x="6462203" y="2717942"/>
        <a:ext cx="0" cy="0"/>
      </dsp:txXfrm>
    </dsp:sp>
    <dsp:sp modelId="{0A3A910D-41BE-47D8-8486-3ECE5D101542}">
      <dsp:nvSpPr>
        <dsp:cNvPr id="0" name=""/>
        <dsp:cNvSpPr/>
      </dsp:nvSpPr>
      <dsp:spPr>
        <a:xfrm>
          <a:off x="6481323" y="1188545"/>
          <a:ext cx="1794838" cy="1794838"/>
        </a:xfrm>
        <a:prstGeom prst="ellipse">
          <a:avLst/>
        </a:prstGeom>
        <a:solidFill>
          <a:srgbClr val="0093D5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>
            <a:solidFill>
              <a:srgbClr val="FFFFFF"/>
            </a:solidFill>
            <a:latin typeface="Calibri"/>
            <a:ea typeface="Calibri"/>
            <a:cs typeface="Calibri"/>
          </a:endParaRPr>
        </a:p>
      </dsp:txBody>
      <dsp:txXfrm>
        <a:off x="6744171" y="1451393"/>
        <a:ext cx="1269142" cy="1269142"/>
      </dsp:txXfrm>
    </dsp:sp>
    <dsp:sp modelId="{A7A58ACC-6099-4900-A3F3-4550F97954C2}">
      <dsp:nvSpPr>
        <dsp:cNvPr id="0" name=""/>
        <dsp:cNvSpPr/>
      </dsp:nvSpPr>
      <dsp:spPr>
        <a:xfrm rot="750739">
          <a:off x="6510132" y="3913073"/>
          <a:ext cx="478862" cy="30849"/>
        </a:xfrm>
        <a:custGeom>
          <a:avLst/>
          <a:gdLst/>
          <a:ahLst/>
          <a:cxnLst/>
          <a:rect l="0" t="0" r="0" b="0"/>
          <a:pathLst>
            <a:path>
              <a:moveTo>
                <a:pt x="0" y="15696"/>
              </a:moveTo>
              <a:lnTo>
                <a:pt x="511284" y="1569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Calibri"/>
            <a:cs typeface="Calibri"/>
          </a:endParaRPr>
        </a:p>
      </dsp:txBody>
      <dsp:txXfrm>
        <a:off x="6740469" y="3914217"/>
        <a:ext cx="0" cy="0"/>
      </dsp:txXfrm>
    </dsp:sp>
    <dsp:sp modelId="{B7AE03B7-192D-43F1-86D3-67C79C7A848A}">
      <dsp:nvSpPr>
        <dsp:cNvPr id="0" name=""/>
        <dsp:cNvSpPr/>
      </dsp:nvSpPr>
      <dsp:spPr>
        <a:xfrm>
          <a:off x="6961994" y="3277377"/>
          <a:ext cx="1794838" cy="1794838"/>
        </a:xfrm>
        <a:prstGeom prst="ellipse">
          <a:avLst/>
        </a:prstGeom>
        <a:solidFill>
          <a:srgbClr val="1156E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>
            <a:solidFill>
              <a:srgbClr val="FFFFFF"/>
            </a:solidFill>
            <a:latin typeface="Calibri"/>
            <a:ea typeface="Calibri"/>
            <a:cs typeface="Calibri"/>
          </a:endParaRPr>
        </a:p>
      </dsp:txBody>
      <dsp:txXfrm>
        <a:off x="7224842" y="3540225"/>
        <a:ext cx="1269142" cy="1269142"/>
      </dsp:txXfrm>
    </dsp:sp>
    <dsp:sp modelId="{B8F51DD4-30CD-41AD-B825-67C0B1E59A1D}">
      <dsp:nvSpPr>
        <dsp:cNvPr id="0" name=""/>
        <dsp:cNvSpPr/>
      </dsp:nvSpPr>
      <dsp:spPr>
        <a:xfrm rot="3857143">
          <a:off x="5668351" y="4975512"/>
          <a:ext cx="482495" cy="30849"/>
        </a:xfrm>
        <a:custGeom>
          <a:avLst/>
          <a:gdLst/>
          <a:ahLst/>
          <a:cxnLst/>
          <a:rect l="0" t="0" r="0" b="0"/>
          <a:pathLst>
            <a:path>
              <a:moveTo>
                <a:pt x="0" y="15696"/>
              </a:moveTo>
              <a:lnTo>
                <a:pt x="511284" y="1569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Calibri"/>
            <a:cs typeface="Calibri"/>
          </a:endParaRPr>
        </a:p>
      </dsp:txBody>
      <dsp:txXfrm>
        <a:off x="5915233" y="4974835"/>
        <a:ext cx="0" cy="0"/>
      </dsp:txXfrm>
    </dsp:sp>
    <dsp:sp modelId="{AF59F5EF-4530-403A-A4EC-EDD3272A3CC6}">
      <dsp:nvSpPr>
        <dsp:cNvPr id="0" name=""/>
        <dsp:cNvSpPr/>
      </dsp:nvSpPr>
      <dsp:spPr>
        <a:xfrm>
          <a:off x="5506229" y="5119421"/>
          <a:ext cx="1794838" cy="1794838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>
            <a:solidFill>
              <a:srgbClr val="FFFFFF"/>
            </a:solidFill>
            <a:latin typeface="Calibri"/>
            <a:ea typeface="Calibri"/>
            <a:cs typeface="Calibri"/>
          </a:endParaRPr>
        </a:p>
      </dsp:txBody>
      <dsp:txXfrm>
        <a:off x="5769077" y="5382269"/>
        <a:ext cx="1269142" cy="1269142"/>
      </dsp:txXfrm>
    </dsp:sp>
    <dsp:sp modelId="{493E31F6-C028-42C0-B741-F44CDE1A2F86}">
      <dsp:nvSpPr>
        <dsp:cNvPr id="0" name=""/>
        <dsp:cNvSpPr/>
      </dsp:nvSpPr>
      <dsp:spPr>
        <a:xfrm rot="6942857">
          <a:off x="4321599" y="4975512"/>
          <a:ext cx="482495" cy="30849"/>
        </a:xfrm>
        <a:custGeom>
          <a:avLst/>
          <a:gdLst/>
          <a:ahLst/>
          <a:cxnLst/>
          <a:rect l="0" t="0" r="0" b="0"/>
          <a:pathLst>
            <a:path>
              <a:moveTo>
                <a:pt x="0" y="15696"/>
              </a:moveTo>
              <a:lnTo>
                <a:pt x="511284" y="1569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Calibri"/>
            <a:cs typeface="Calibri"/>
          </a:endParaRPr>
        </a:p>
      </dsp:txBody>
      <dsp:txXfrm rot="10800000">
        <a:off x="4578948" y="4985302"/>
        <a:ext cx="0" cy="0"/>
      </dsp:txXfrm>
    </dsp:sp>
    <dsp:sp modelId="{4C15125B-FB6B-4C0A-B437-C355BCBD8CBF}">
      <dsp:nvSpPr>
        <dsp:cNvPr id="0" name=""/>
        <dsp:cNvSpPr/>
      </dsp:nvSpPr>
      <dsp:spPr>
        <a:xfrm>
          <a:off x="3171379" y="5119421"/>
          <a:ext cx="1794838" cy="1794838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>
            <a:solidFill>
              <a:srgbClr val="FFFFFF"/>
            </a:solidFill>
            <a:latin typeface="Calibri"/>
            <a:ea typeface="Calibri"/>
            <a:cs typeface="Calibri"/>
          </a:endParaRPr>
        </a:p>
      </dsp:txBody>
      <dsp:txXfrm>
        <a:off x="3434227" y="5382269"/>
        <a:ext cx="1269142" cy="1269142"/>
      </dsp:txXfrm>
    </dsp:sp>
    <dsp:sp modelId="{230360A7-73D3-41ED-AE5B-B090CB2B08E3}">
      <dsp:nvSpPr>
        <dsp:cNvPr id="0" name=""/>
        <dsp:cNvSpPr/>
      </dsp:nvSpPr>
      <dsp:spPr>
        <a:xfrm rot="10028571">
          <a:off x="3481913" y="3922579"/>
          <a:ext cx="482495" cy="30849"/>
        </a:xfrm>
        <a:custGeom>
          <a:avLst/>
          <a:gdLst/>
          <a:ahLst/>
          <a:cxnLst/>
          <a:rect l="0" t="0" r="0" b="0"/>
          <a:pathLst>
            <a:path>
              <a:moveTo>
                <a:pt x="0" y="15696"/>
              </a:moveTo>
              <a:lnTo>
                <a:pt x="511284" y="1569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Calibri"/>
            <a:cs typeface="Calibri"/>
          </a:endParaRPr>
        </a:p>
      </dsp:txBody>
      <dsp:txXfrm rot="10800000">
        <a:off x="3737605" y="3947079"/>
        <a:ext cx="0" cy="0"/>
      </dsp:txXfrm>
    </dsp:sp>
    <dsp:sp modelId="{601D6633-1D24-4B1F-8C11-68ED014EFDF6}">
      <dsp:nvSpPr>
        <dsp:cNvPr id="0" name=""/>
        <dsp:cNvSpPr/>
      </dsp:nvSpPr>
      <dsp:spPr>
        <a:xfrm>
          <a:off x="1715624" y="3293962"/>
          <a:ext cx="1794838" cy="1794838"/>
        </a:xfrm>
        <a:prstGeom prst="ellipse">
          <a:avLst/>
        </a:prstGeom>
        <a:solidFill>
          <a:srgbClr val="008FCF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>
            <a:solidFill>
              <a:srgbClr val="FFFFFF"/>
            </a:solidFill>
            <a:latin typeface="Calibri"/>
            <a:ea typeface="Calibri"/>
            <a:cs typeface="Calibri"/>
          </a:endParaRPr>
        </a:p>
      </dsp:txBody>
      <dsp:txXfrm>
        <a:off x="1978472" y="3556810"/>
        <a:ext cx="1269142" cy="1269142"/>
      </dsp:txXfrm>
    </dsp:sp>
    <dsp:sp modelId="{6F5D44AE-1EC3-440A-9A40-A1FF47FBDC50}">
      <dsp:nvSpPr>
        <dsp:cNvPr id="0" name=""/>
        <dsp:cNvSpPr/>
      </dsp:nvSpPr>
      <dsp:spPr>
        <a:xfrm rot="13114286">
          <a:off x="3781594" y="2609593"/>
          <a:ext cx="482495" cy="30849"/>
        </a:xfrm>
        <a:custGeom>
          <a:avLst/>
          <a:gdLst/>
          <a:ahLst/>
          <a:cxnLst/>
          <a:rect l="0" t="0" r="0" b="0"/>
          <a:pathLst>
            <a:path>
              <a:moveTo>
                <a:pt x="0" y="15696"/>
              </a:moveTo>
              <a:lnTo>
                <a:pt x="511284" y="1569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/>
            <a:ea typeface="Calibri"/>
            <a:cs typeface="Calibri"/>
          </a:endParaRPr>
        </a:p>
      </dsp:txBody>
      <dsp:txXfrm rot="10800000">
        <a:off x="4024751" y="2641968"/>
        <a:ext cx="0" cy="0"/>
      </dsp:txXfrm>
    </dsp:sp>
    <dsp:sp modelId="{AB93A254-B574-4727-9092-F33A1F90D6C6}">
      <dsp:nvSpPr>
        <dsp:cNvPr id="0" name=""/>
        <dsp:cNvSpPr/>
      </dsp:nvSpPr>
      <dsp:spPr>
        <a:xfrm>
          <a:off x="2235177" y="1017651"/>
          <a:ext cx="1794838" cy="1794838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>
            <a:solidFill>
              <a:srgbClr val="FFFFFF"/>
            </a:solidFill>
            <a:latin typeface="Calibri"/>
            <a:ea typeface="Calibri"/>
            <a:cs typeface="Calibri"/>
          </a:endParaRPr>
        </a:p>
      </dsp:txBody>
      <dsp:txXfrm>
        <a:off x="2498025" y="1280499"/>
        <a:ext cx="1269142" cy="1269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80FB8-F9E1-4326-9232-6D4B5BAA5EF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"/>
              <a:t>Click to edit Master text styles</a:t>
            </a:r>
          </a:p>
          <a:p>
            <a:pPr lvl="1"/>
            <a:r>
              <a:rPr lang="en"/>
              <a:t>Second level</a:t>
            </a:r>
          </a:p>
          <a:p>
            <a:pPr lvl="2"/>
            <a:r>
              <a:rPr lang="en"/>
              <a:t>Third level</a:t>
            </a:r>
          </a:p>
          <a:p>
            <a:pPr lvl="3"/>
            <a:r>
              <a:rPr lang="en"/>
              <a:t>Fourth level</a:t>
            </a:r>
          </a:p>
          <a:p>
            <a:pPr lvl="4"/>
            <a:r>
              <a:rPr lang="en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0A2A4-3CEF-4057-A412-F715F539D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42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/>
              <a:t>Annual routine demand is the basis process for everything else to flow.</a:t>
            </a:r>
          </a:p>
          <a:p>
            <a:pPr marL="171450" indent="-171450">
              <a:buFontTx/>
              <a:buChar char="-"/>
            </a:pPr>
            <a:r>
              <a:rPr lang="en" err="1"/>
              <a:t>Technical cooperation / decisión making. Quantification</a:t>
            </a:r>
            <a:endParaRPr lang="es-419"/>
          </a:p>
          <a:p>
            <a:pPr marL="171450" indent="-171450">
              <a:buFontTx/>
              <a:buChar char="-"/>
            </a:pPr>
            <a:r>
              <a:rPr lang="en"/>
              <a:t>Digital tools, efficiency</a:t>
            </a:r>
            <a:endParaRPr lang="es-419"/>
          </a:p>
          <a:p>
            <a:pPr marL="171450" indent="-171450">
              <a:buFontTx/>
              <a:buChar char="-"/>
            </a:pPr>
            <a:r>
              <a:rPr lang="en" err="1"/>
              <a:t>Regulatory pathway for products in the region, that unify criterio. Process is simpler for suppliers and countries. </a:t>
            </a:r>
          </a:p>
          <a:p>
            <a:pPr marL="171450" indent="-171450">
              <a:buFontTx/>
              <a:buChar char="-"/>
            </a:pPr>
            <a:r>
              <a:rPr lang="en" err="1"/>
              <a:t>Logistics coordination, monitoring. </a:t>
            </a:r>
          </a:p>
          <a:p>
            <a:pPr marL="171450" indent="-171450">
              <a:buFontTx/>
              <a:buChar char="-"/>
            </a:pPr>
            <a:r>
              <a:rPr lang="en" err="1"/>
              <a:t>Economies of scale. </a:t>
            </a:r>
          </a:p>
          <a:p>
            <a:pPr marL="171450" indent="-171450">
              <a:buFontTx/>
              <a:buChar char="-"/>
            </a:pPr>
            <a:endParaRPr lang="es-419"/>
          </a:p>
          <a:p>
            <a:pPr marL="171450" indent="-171450">
              <a:buFontTx/>
              <a:buChar char="-"/>
            </a:pPr>
            <a:endParaRPr lang="es-419"/>
          </a:p>
          <a:p>
            <a:pPr marL="171450" indent="-171450">
              <a:buFontTx/>
              <a:buChar char="-"/>
            </a:pPr>
            <a:endParaRPr lang="es-419"/>
          </a:p>
          <a:p>
            <a:pPr marL="171450" indent="-171450">
              <a:buFontTx/>
              <a:buChar char="-"/>
            </a:pPr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6CD8F-B7ED-4A05-9FB1-A01CC0EF02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Light" panose="020B0004020202020204" pitchFamily="34" charset="0"/>
                <a:ea typeface="ＭＳ Ｐゴシック" charset="-128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Light" panose="020B0004020202020204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8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D0A7B-82A0-4930-BA5F-A8CF00ACBBAC}" type="slidenum">
              <a:rPr kumimoji="0" lang="en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20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4164F-D1BE-2942-9868-BE5DC02545C8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0627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err="1"/>
              <a:t>Lower prices, faster delivery times, and transfer of new technology</a:t>
            </a:r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CFDC9-B0DD-4FE6-8818-57095C5F87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002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Mayor coordinación entre el área de compras y el área técnica en las oficinas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Compartir información entre equipos referente a dificultades o solicitudes para soluciones conjuntas particularmente dificultades relacionadas a la cadena de frío: Excursiones de temperatura, información de temperatura óptima, etc.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Involucramiento en el MSP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Creación de herramienta de monitoreo de órdenes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AR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DC2024 – Soporte en implementación de modulo planeación de demanda </a:t>
            </a:r>
            <a:r>
              <a:rPr lang="es-AR" sz="11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conjunto con parte técnica</a:t>
            </a:r>
            <a:endParaRPr lang="es-AR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AR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Procesamiento oportuno de </a:t>
            </a:r>
            <a:r>
              <a:rPr lang="es-AR" sz="1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REQs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Comunicación debe agilizarse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Creación de canales de comunicación (áreas técnicas locales, HQ PRO, HQ SF)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AR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Maximización Catalogo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utilización de ítems viejos - eliminación productos inactivos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Utilización de ítems recientemente creados (fletes, seguros, etc.)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Mejora de flujo de creación de productos – Disminución de tiempos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s-AR" sz="1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Capacitacion</a:t>
            </a:r>
            <a:r>
              <a:rPr lang="es-AR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interpretación en Incoterms en los países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s-ES" sz="1600" b="0" dirty="0">
                <a:solidFill>
                  <a:srgbClr val="1D9ADD"/>
                </a:solidFill>
                <a:latin typeface="Calibri"/>
                <a:cs typeface="Calibri"/>
              </a:rPr>
              <a:t>Mapeo actores de cadena de suministro </a:t>
            </a:r>
            <a:r>
              <a:rPr lang="es-ES" sz="1600" b="0" dirty="0">
                <a:latin typeface="Calibri"/>
                <a:cs typeface="Calibri"/>
              </a:rPr>
              <a:t>en oficinas y contrapartes nacionales: roles y responsabilidades</a:t>
            </a:r>
          </a:p>
          <a:p>
            <a:endParaRPr lang="es-ES_tradnl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3D207-63B2-412D-9C16-D1CEC9BDC6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83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07D0F51F-5422-4CA3-B90C-347FAF31B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37077AC-0765-4ED5-8987-609F7F3D3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4700" y="966788"/>
            <a:ext cx="10210800" cy="3581400"/>
          </a:xfrm>
        </p:spPr>
        <p:txBody>
          <a:bodyPr anchor="b"/>
          <a:lstStyle>
            <a:lvl1pPr algn="ctr">
              <a:defRPr sz="6000" b="1">
                <a:solidFill>
                  <a:srgbClr val="189AD5"/>
                </a:solidFill>
              </a:defRPr>
            </a:lvl1pPr>
          </a:lstStyle>
          <a:p>
            <a:r>
              <a:rPr lang="en"/>
              <a:t>Click to modify the title style of the pattern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3D80A0-F7F9-4CE4-8DA3-5DC5A4A2F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4700" y="4686300"/>
            <a:ext cx="10210800" cy="248285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189AD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"/>
              <a:t>Click to modify the subtitle style of the pattern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640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5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3F00-1C87-3E6C-00FC-1A5A6C85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A075E-143B-00A8-1030-BCB3ED909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"/>
              <a:t>Click to edit Master text styles</a:t>
            </a:r>
          </a:p>
          <a:p>
            <a:pPr lvl="1"/>
            <a:r>
              <a:rPr lang="en"/>
              <a:t>Second level</a:t>
            </a:r>
          </a:p>
          <a:p>
            <a:pPr lvl="2"/>
            <a:r>
              <a:rPr lang="en"/>
              <a:t>Third level</a:t>
            </a:r>
          </a:p>
          <a:p>
            <a:pPr lvl="3"/>
            <a:r>
              <a:rPr lang="en"/>
              <a:t>Fourth level</a:t>
            </a:r>
          </a:p>
          <a:p>
            <a:pPr lvl="4"/>
            <a:r>
              <a:rPr lang="e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2F6B0-C6C2-CCDD-6AB6-B2BBDC7D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E22C-FA17-4328-945F-1A623E232264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D4045-C43B-1261-0510-7A4957A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8C99C-4688-75F8-DB39-8C99BB7CB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878BD-4372-439C-9FA3-01CAF2C31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37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73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C8DBA80B-0A74-4374-9046-0E83CC5BB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AD5D4D7-6C36-43F3-BB28-36E9B137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"/>
              <a:t>Click to modify the title style of the pattern</a:t>
            </a:r>
            <a:endParaRPr lang="es-CO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93D658EC-53F7-4860-A0EA-7FB6862F2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"/>
              <a:t>Edit the text styles of the pattern</a:t>
            </a:r>
          </a:p>
          <a:p>
            <a:pPr lvl="1"/>
            <a:r>
              <a:rPr lang="en"/>
              <a:t>Second level</a:t>
            </a:r>
          </a:p>
          <a:p>
            <a:pPr lvl="2"/>
            <a:r>
              <a:rPr lang="en"/>
              <a:t>Third level</a:t>
            </a:r>
          </a:p>
          <a:p>
            <a:pPr lvl="3"/>
            <a:r>
              <a:rPr lang="en"/>
              <a:t>Fourth level</a:t>
            </a:r>
          </a:p>
          <a:p>
            <a:pPr lvl="4"/>
            <a:r>
              <a:rPr lang="en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816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B0743F19-B10C-44AF-ACED-283DF6DFF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AD5D4D7-6C36-43F3-BB28-36E9B137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</p:spPr>
        <p:txBody>
          <a:bodyPr/>
          <a:lstStyle>
            <a:lvl1pPr algn="ctr">
              <a:defRPr b="1">
                <a:solidFill>
                  <a:srgbClr val="189AD5"/>
                </a:solidFill>
              </a:defRPr>
            </a:lvl1pPr>
          </a:lstStyle>
          <a:p>
            <a:r>
              <a:rPr lang="en"/>
              <a:t>Click to modify the title style of the pattern</a:t>
            </a:r>
            <a:endParaRPr lang="es-CO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93D658EC-53F7-4860-A0EA-7FB6862F2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800"/>
          </a:xfrm>
        </p:spPr>
        <p:txBody>
          <a:bodyPr/>
          <a:lstStyle>
            <a:lvl1pPr>
              <a:defRPr>
                <a:solidFill>
                  <a:srgbClr val="189AD5"/>
                </a:solidFill>
              </a:defRPr>
            </a:lvl1pPr>
            <a:lvl2pPr>
              <a:defRPr>
                <a:solidFill>
                  <a:srgbClr val="189AD5"/>
                </a:solidFill>
              </a:defRPr>
            </a:lvl2pPr>
            <a:lvl3pPr>
              <a:defRPr>
                <a:solidFill>
                  <a:srgbClr val="189AD5"/>
                </a:solidFill>
              </a:defRPr>
            </a:lvl3pPr>
            <a:lvl4pPr>
              <a:defRPr>
                <a:solidFill>
                  <a:srgbClr val="189AD5"/>
                </a:solidFill>
              </a:defRPr>
            </a:lvl4pPr>
            <a:lvl5pPr>
              <a:defRPr>
                <a:solidFill>
                  <a:srgbClr val="189AD5"/>
                </a:solidFill>
              </a:defRPr>
            </a:lvl5pPr>
          </a:lstStyle>
          <a:p>
            <a:pPr lvl="0"/>
            <a:r>
              <a:rPr lang="en"/>
              <a:t>Edit the text styles of the pattern</a:t>
            </a:r>
          </a:p>
          <a:p>
            <a:pPr lvl="1"/>
            <a:r>
              <a:rPr lang="en"/>
              <a:t>Second level</a:t>
            </a:r>
          </a:p>
          <a:p>
            <a:pPr lvl="2"/>
            <a:r>
              <a:rPr lang="en"/>
              <a:t>Third level</a:t>
            </a:r>
          </a:p>
          <a:p>
            <a:pPr lvl="3"/>
            <a:r>
              <a:rPr lang="en"/>
              <a:t>Fourth level</a:t>
            </a:r>
          </a:p>
          <a:p>
            <a:pPr lvl="4"/>
            <a:r>
              <a:rPr lang="en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387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D1A54CB1-3CEA-4365-9F6B-5CEA564317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AD5D4D7-6C36-43F3-BB28-36E9B137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8572500" cy="1989137"/>
          </a:xfrm>
        </p:spPr>
        <p:txBody>
          <a:bodyPr/>
          <a:lstStyle>
            <a:lvl1pPr algn="ctr">
              <a:defRPr b="1">
                <a:solidFill>
                  <a:srgbClr val="189AD5"/>
                </a:solidFill>
              </a:defRPr>
            </a:lvl1pPr>
          </a:lstStyle>
          <a:p>
            <a:r>
              <a:rPr lang="en"/>
              <a:t>Click to modify the title style of the pattern</a:t>
            </a:r>
            <a:endParaRPr lang="es-CO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93D658EC-53F7-4860-A0EA-7FB6862F2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8572500" cy="6527800"/>
          </a:xfrm>
        </p:spPr>
        <p:txBody>
          <a:bodyPr/>
          <a:lstStyle>
            <a:lvl1pPr>
              <a:defRPr>
                <a:solidFill>
                  <a:srgbClr val="189AD5"/>
                </a:solidFill>
              </a:defRPr>
            </a:lvl1pPr>
            <a:lvl2pPr>
              <a:defRPr>
                <a:solidFill>
                  <a:srgbClr val="189AD5"/>
                </a:solidFill>
              </a:defRPr>
            </a:lvl2pPr>
            <a:lvl3pPr>
              <a:defRPr>
                <a:solidFill>
                  <a:srgbClr val="189AD5"/>
                </a:solidFill>
              </a:defRPr>
            </a:lvl3pPr>
            <a:lvl4pPr>
              <a:defRPr>
                <a:solidFill>
                  <a:srgbClr val="189AD5"/>
                </a:solidFill>
              </a:defRPr>
            </a:lvl4pPr>
            <a:lvl5pPr>
              <a:defRPr>
                <a:solidFill>
                  <a:srgbClr val="189AD5"/>
                </a:solidFill>
              </a:defRPr>
            </a:lvl5pPr>
          </a:lstStyle>
          <a:p>
            <a:pPr lvl="0"/>
            <a:r>
              <a:rPr lang="en"/>
              <a:t>Edit the text styles of the pattern</a:t>
            </a:r>
          </a:p>
          <a:p>
            <a:pPr lvl="1"/>
            <a:r>
              <a:rPr lang="en"/>
              <a:t>Second level</a:t>
            </a:r>
          </a:p>
          <a:p>
            <a:pPr lvl="2"/>
            <a:r>
              <a:rPr lang="en"/>
              <a:t>Third level</a:t>
            </a:r>
          </a:p>
          <a:p>
            <a:pPr lvl="3"/>
            <a:r>
              <a:rPr lang="en"/>
              <a:t>Fourth level</a:t>
            </a:r>
          </a:p>
          <a:p>
            <a:pPr lvl="4"/>
            <a:r>
              <a:rPr lang="en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610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D29CC9A-98B0-4229-AA5E-34AFBBD55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AD5D4D7-6C36-43F3-BB28-36E9B137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"/>
              <a:t>Click to modify the title style of the pattern</a:t>
            </a:r>
            <a:endParaRPr lang="es-CO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93D658EC-53F7-4860-A0EA-7FB6862F2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800"/>
          </a:xfrm>
        </p:spPr>
        <p:txBody>
          <a:bodyPr/>
          <a:lstStyle>
            <a:lvl1pPr>
              <a:defRPr>
                <a:solidFill>
                  <a:srgbClr val="189AD5"/>
                </a:solidFill>
              </a:defRPr>
            </a:lvl1pPr>
            <a:lvl2pPr>
              <a:defRPr>
                <a:solidFill>
                  <a:srgbClr val="189AD5"/>
                </a:solidFill>
              </a:defRPr>
            </a:lvl2pPr>
            <a:lvl3pPr>
              <a:defRPr>
                <a:solidFill>
                  <a:srgbClr val="189AD5"/>
                </a:solidFill>
              </a:defRPr>
            </a:lvl3pPr>
            <a:lvl4pPr>
              <a:defRPr>
                <a:solidFill>
                  <a:srgbClr val="189AD5"/>
                </a:solidFill>
              </a:defRPr>
            </a:lvl4pPr>
            <a:lvl5pPr>
              <a:defRPr>
                <a:solidFill>
                  <a:srgbClr val="189AD5"/>
                </a:solidFill>
              </a:defRPr>
            </a:lvl5pPr>
          </a:lstStyle>
          <a:p>
            <a:pPr lvl="0"/>
            <a:r>
              <a:rPr lang="en"/>
              <a:t>Edit the text styles of the pattern</a:t>
            </a:r>
          </a:p>
          <a:p>
            <a:pPr lvl="1"/>
            <a:r>
              <a:rPr lang="en"/>
              <a:t>Second level</a:t>
            </a:r>
          </a:p>
          <a:p>
            <a:pPr lvl="2"/>
            <a:r>
              <a:rPr lang="en"/>
              <a:t>Third level</a:t>
            </a:r>
          </a:p>
          <a:p>
            <a:pPr lvl="3"/>
            <a:r>
              <a:rPr lang="en"/>
              <a:t>Fourth level</a:t>
            </a:r>
          </a:p>
          <a:p>
            <a:pPr lvl="4"/>
            <a:r>
              <a:rPr lang="en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057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A45F82E2-C271-4618-AC35-D83114E916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AD5D4D7-6C36-43F3-BB28-36E9B137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"/>
              <a:t>Click to modify the title style of the pattern</a:t>
            </a:r>
            <a:endParaRPr lang="es-CO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93D658EC-53F7-4860-A0EA-7FB6862F2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800"/>
          </a:xfrm>
        </p:spPr>
        <p:txBody>
          <a:bodyPr/>
          <a:lstStyle>
            <a:lvl1pPr>
              <a:defRPr>
                <a:solidFill>
                  <a:srgbClr val="005580"/>
                </a:solidFill>
              </a:defRPr>
            </a:lvl1pPr>
            <a:lvl2pPr>
              <a:defRPr>
                <a:solidFill>
                  <a:srgbClr val="005580"/>
                </a:solidFill>
              </a:defRPr>
            </a:lvl2pPr>
            <a:lvl3pPr>
              <a:defRPr>
                <a:solidFill>
                  <a:srgbClr val="005580"/>
                </a:solidFill>
              </a:defRPr>
            </a:lvl3pPr>
            <a:lvl4pPr>
              <a:defRPr>
                <a:solidFill>
                  <a:srgbClr val="005580"/>
                </a:solidFill>
              </a:defRPr>
            </a:lvl4pPr>
            <a:lvl5pPr>
              <a:defRPr>
                <a:solidFill>
                  <a:srgbClr val="005580"/>
                </a:solidFill>
              </a:defRPr>
            </a:lvl5pPr>
          </a:lstStyle>
          <a:p>
            <a:pPr lvl="0"/>
            <a:r>
              <a:rPr lang="en"/>
              <a:t>Edit the text styles of the pattern</a:t>
            </a:r>
          </a:p>
          <a:p>
            <a:pPr lvl="1"/>
            <a:r>
              <a:rPr lang="en"/>
              <a:t>Second level</a:t>
            </a:r>
          </a:p>
          <a:p>
            <a:pPr lvl="2"/>
            <a:r>
              <a:rPr lang="en"/>
              <a:t>Third level</a:t>
            </a:r>
          </a:p>
          <a:p>
            <a:pPr lvl="3"/>
            <a:r>
              <a:rPr lang="en"/>
              <a:t>Fourth level</a:t>
            </a:r>
          </a:p>
          <a:p>
            <a:pPr lvl="4"/>
            <a:r>
              <a:rPr lang="en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5541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8F52ADA9-8077-4703-9573-112F23C7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AD5D4D7-6C36-43F3-BB28-36E9B137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</p:spPr>
        <p:txBody>
          <a:bodyPr/>
          <a:lstStyle>
            <a:lvl1pPr algn="ctr">
              <a:defRPr b="1">
                <a:solidFill>
                  <a:srgbClr val="189AD5"/>
                </a:solidFill>
              </a:defRPr>
            </a:lvl1pPr>
          </a:lstStyle>
          <a:p>
            <a:r>
              <a:rPr lang="en"/>
              <a:t>Click to modify the title style of the pattern</a:t>
            </a:r>
            <a:endParaRPr lang="es-CO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93D658EC-53F7-4860-A0EA-7FB6862F2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800"/>
          </a:xfrm>
        </p:spPr>
        <p:txBody>
          <a:bodyPr/>
          <a:lstStyle>
            <a:lvl1pPr>
              <a:defRPr>
                <a:solidFill>
                  <a:srgbClr val="189AD5"/>
                </a:solidFill>
              </a:defRPr>
            </a:lvl1pPr>
            <a:lvl2pPr>
              <a:defRPr>
                <a:solidFill>
                  <a:srgbClr val="189AD5"/>
                </a:solidFill>
              </a:defRPr>
            </a:lvl2pPr>
            <a:lvl3pPr>
              <a:defRPr>
                <a:solidFill>
                  <a:srgbClr val="189AD5"/>
                </a:solidFill>
              </a:defRPr>
            </a:lvl3pPr>
            <a:lvl4pPr>
              <a:defRPr>
                <a:solidFill>
                  <a:srgbClr val="189AD5"/>
                </a:solidFill>
              </a:defRPr>
            </a:lvl4pPr>
            <a:lvl5pPr>
              <a:defRPr>
                <a:solidFill>
                  <a:srgbClr val="189AD5"/>
                </a:solidFill>
              </a:defRPr>
            </a:lvl5pPr>
          </a:lstStyle>
          <a:p>
            <a:pPr lvl="0"/>
            <a:r>
              <a:rPr lang="en"/>
              <a:t>Edit the text styles of the pattern</a:t>
            </a:r>
          </a:p>
          <a:p>
            <a:pPr lvl="1"/>
            <a:r>
              <a:rPr lang="en"/>
              <a:t>Second level</a:t>
            </a:r>
          </a:p>
          <a:p>
            <a:pPr lvl="2"/>
            <a:r>
              <a:rPr lang="en"/>
              <a:t>Third level</a:t>
            </a:r>
          </a:p>
          <a:p>
            <a:pPr lvl="3"/>
            <a:r>
              <a:rPr lang="en"/>
              <a:t>Fourth level</a:t>
            </a:r>
          </a:p>
          <a:p>
            <a:pPr lvl="4"/>
            <a:r>
              <a:rPr lang="en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765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40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361D6-B4AD-B99B-E100-416C43FB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A9904-26D1-5925-B3C3-60A5F4377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E542-42CB-4AB1-8D48-733500DA1548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1685D-8A15-E4AF-10F7-C472BAC75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662E3-C636-BDEB-77EB-DD7FA347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14B3-128E-4115-B877-A91DA194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3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9D543B9-EAE1-4328-8412-7D0C13612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"/>
              <a:t>Click to modify the title style of the pattern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91EEB4-14EB-43FD-BC1C-AC3EE01B3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"/>
              <a:t>Edit the text styles of the pattern</a:t>
            </a:r>
          </a:p>
          <a:p>
            <a:pPr lvl="1"/>
            <a:r>
              <a:rPr lang="en"/>
              <a:t>Second level</a:t>
            </a:r>
          </a:p>
          <a:p>
            <a:pPr lvl="2"/>
            <a:r>
              <a:rPr lang="en"/>
              <a:t>Third level</a:t>
            </a:r>
          </a:p>
          <a:p>
            <a:pPr lvl="3"/>
            <a:r>
              <a:rPr lang="en"/>
              <a:t>Fourth level</a:t>
            </a:r>
          </a:p>
          <a:p>
            <a:pPr lvl="4"/>
            <a:r>
              <a:rPr lang="en"/>
              <a:t>Fifth level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233EB8-C93A-4BFE-A426-EE1218A9C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EC39D-471A-4012-BFDB-A418EA8888C5}" type="datetimeFigureOut">
              <a:rPr lang="es-CO" smtClean="0"/>
              <a:t>20/03/2026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B11075-4F5D-469B-AE60-79706F7F0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802F1B-53C1-41E7-BC3C-6AE3D8E14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5B714-34D8-4485-A9AF-473EFC191D3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36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62" r:id="rId8"/>
    <p:sldLayoutId id="2147483677" r:id="rId9"/>
    <p:sldLayoutId id="2147483690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17" Type="http://schemas.openxmlformats.org/officeDocument/2006/relationships/image" Target="../media/image93.png"/><Relationship Id="rId2" Type="http://schemas.openxmlformats.org/officeDocument/2006/relationships/diagramData" Target="../diagrams/data2.xml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openxmlformats.org/officeDocument/2006/relationships/image" Target="../media/image87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91.png"/><Relationship Id="rId10" Type="http://schemas.openxmlformats.org/officeDocument/2006/relationships/image" Target="../media/image86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5.png"/><Relationship Id="rId14" Type="http://schemas.openxmlformats.org/officeDocument/2006/relationships/image" Target="../media/image90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9s5-ddrQtrc?feature=oembed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svg"/><Relationship Id="rId12" Type="http://schemas.openxmlformats.org/officeDocument/2006/relationships/image" Target="../media/image10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5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7.jpe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e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jpeg"/><Relationship Id="rId21" Type="http://schemas.openxmlformats.org/officeDocument/2006/relationships/image" Target="../media/image37.jpeg"/><Relationship Id="rId34" Type="http://schemas.openxmlformats.org/officeDocument/2006/relationships/image" Target="../media/image50.jpeg"/><Relationship Id="rId42" Type="http://schemas.openxmlformats.org/officeDocument/2006/relationships/image" Target="../media/image58.gif"/><Relationship Id="rId47" Type="http://schemas.openxmlformats.org/officeDocument/2006/relationships/image" Target="../media/image63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jpeg"/><Relationship Id="rId40" Type="http://schemas.openxmlformats.org/officeDocument/2006/relationships/image" Target="../media/image56.jpeg"/><Relationship Id="rId45" Type="http://schemas.openxmlformats.org/officeDocument/2006/relationships/image" Target="../media/image61.sv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28" Type="http://schemas.openxmlformats.org/officeDocument/2006/relationships/image" Target="../media/image44.jpeg"/><Relationship Id="rId36" Type="http://schemas.openxmlformats.org/officeDocument/2006/relationships/image" Target="../media/image52.jpe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31" Type="http://schemas.openxmlformats.org/officeDocument/2006/relationships/image" Target="../media/image47.jpeg"/><Relationship Id="rId44" Type="http://schemas.openxmlformats.org/officeDocument/2006/relationships/image" Target="../media/image60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jpeg"/><Relationship Id="rId35" Type="http://schemas.openxmlformats.org/officeDocument/2006/relationships/image" Target="../media/image51.jpeg"/><Relationship Id="rId43" Type="http://schemas.openxmlformats.org/officeDocument/2006/relationships/image" Target="../media/image59.png"/><Relationship Id="rId48" Type="http://schemas.openxmlformats.org/officeDocument/2006/relationships/image" Target="../media/image64.png"/><Relationship Id="rId8" Type="http://schemas.openxmlformats.org/officeDocument/2006/relationships/image" Target="../media/image24.jpeg"/><Relationship Id="rId3" Type="http://schemas.openxmlformats.org/officeDocument/2006/relationships/image" Target="../media/image19.svg"/><Relationship Id="rId12" Type="http://schemas.openxmlformats.org/officeDocument/2006/relationships/image" Target="../media/image28.png"/><Relationship Id="rId17" Type="http://schemas.openxmlformats.org/officeDocument/2006/relationships/image" Target="../media/image33.jpeg"/><Relationship Id="rId25" Type="http://schemas.openxmlformats.org/officeDocument/2006/relationships/image" Target="../media/image41.jpeg"/><Relationship Id="rId33" Type="http://schemas.openxmlformats.org/officeDocument/2006/relationships/image" Target="../media/image49.jpeg"/><Relationship Id="rId38" Type="http://schemas.openxmlformats.org/officeDocument/2006/relationships/image" Target="../media/image54.jpeg"/><Relationship Id="rId46" Type="http://schemas.openxmlformats.org/officeDocument/2006/relationships/image" Target="../media/image62.jpeg"/><Relationship Id="rId20" Type="http://schemas.openxmlformats.org/officeDocument/2006/relationships/image" Target="../media/image36.png"/><Relationship Id="rId41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Relationship Id="rId14" Type="http://schemas.openxmlformats.org/officeDocument/2006/relationships/image" Target="../media/image7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C105AC-5867-4441-93D6-266E3061B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4700" y="876300"/>
            <a:ext cx="10210800" cy="2743200"/>
          </a:xfrm>
        </p:spPr>
        <p:txBody>
          <a:bodyPr>
            <a:normAutofit/>
          </a:bodyPr>
          <a:lstStyle/>
          <a:p>
            <a:r>
              <a:rPr lang="en" sz="5300">
                <a:solidFill>
                  <a:srgbClr val="F26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PAHO’s Regional Revolving Funds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8EC6FC-9A65-4948-AC52-3A4B85887D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0400" y="4184651"/>
            <a:ext cx="10210800" cy="2482850"/>
          </a:xfrm>
        </p:spPr>
        <p:txBody>
          <a:bodyPr>
            <a:normAutofit lnSpcReduction="10000"/>
          </a:bodyPr>
          <a:lstStyle/>
          <a:p>
            <a:r>
              <a:rPr lang="en" sz="4400" b="0" i="1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Linking Influenza to Vaccine Planning and Procurement</a:t>
            </a:r>
            <a:endParaRPr lang="en-US" sz="7200" i="1"/>
          </a:p>
          <a:p>
            <a:endParaRPr lang="en-US">
              <a:solidFill>
                <a:schemeClr val="accent5">
                  <a:lumMod val="75000"/>
                </a:schemeClr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  <a:p>
            <a:endParaRPr lang="en-US">
              <a:solidFill>
                <a:schemeClr val="accent5">
                  <a:lumMod val="75000"/>
                </a:schemeClr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en">
                <a:solidFill>
                  <a:schemeClr val="accent5">
                    <a:lumMod val="75000"/>
                  </a:schemeClr>
                </a:solidFill>
                <a:ea typeface="SimSun" panose="02010600030101010101" pitchFamily="2" charset="-122"/>
                <a:cs typeface="Arial" panose="020B0604020202020204" pitchFamily="34" charset="0"/>
              </a:rPr>
              <a:t>                                                                                              March 2026</a:t>
            </a:r>
            <a:endParaRPr lang="en-US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endParaRPr lang="es-CO"/>
          </a:p>
        </p:txBody>
      </p:sp>
      <p:pic>
        <p:nvPicPr>
          <p:cNvPr id="10" name="Imagen 9" descr="Text&#10;&#10;AI-generated content may be incorrect.">
            <a:extLst>
              <a:ext uri="{FF2B5EF4-FFF2-40B4-BE49-F238E27FC236}">
                <a16:creationId xmlns:a16="http://schemas.microsoft.com/office/drawing/2014/main" id="{CABE4F3F-4FE8-1C44-CB6D-EBDCAFB2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307262"/>
            <a:ext cx="9334500" cy="14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46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9A1BEB-90C8-BC94-AA3C-DBB694C7DD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7300" y="1163691"/>
            <a:ext cx="157734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4800" b="1" err="1">
                <a:latin typeface="Arial" panose="020B0604020202020204" pitchFamily="34" charset="0"/>
                <a:cs typeface="Arial" panose="020B0604020202020204" pitchFamily="34" charset="0"/>
              </a:rPr>
              <a:t>Interdisciplinary approach</a:t>
            </a:r>
            <a:endParaRPr lang="es-CO" sz="4800" b="1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FBCADB6-C758-3A11-FD28-6A626B4604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333980"/>
              </p:ext>
            </p:extLst>
          </p:nvPr>
        </p:nvGraphicFramePr>
        <p:xfrm>
          <a:off x="3581400" y="3025242"/>
          <a:ext cx="10472447" cy="6918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A56A3F60-6DAA-4529-EDD5-EB8CCE81341A}"/>
              </a:ext>
            </a:extLst>
          </p:cNvPr>
          <p:cNvGrpSpPr/>
          <p:nvPr/>
        </p:nvGrpSpPr>
        <p:grpSpPr>
          <a:xfrm>
            <a:off x="10623829" y="6386953"/>
            <a:ext cx="1624827" cy="1604702"/>
            <a:chOff x="7564575" y="3182044"/>
            <a:chExt cx="1083218" cy="10698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F8B09B7-C16A-EAD7-AEB6-097353FB3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4575" y="3182044"/>
              <a:ext cx="1083218" cy="106980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6000"/>
                </a:prstClr>
              </a:outerShdw>
            </a:effec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IN" sz="3000" kern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Helvetica"/>
              </a:endParaRPr>
            </a:p>
          </p:txBody>
        </p:sp>
        <p:pic>
          <p:nvPicPr>
            <p:cNvPr id="9" name="Graphic 8" descr="Clipboard Badge outline">
              <a:extLst>
                <a:ext uri="{FF2B5EF4-FFF2-40B4-BE49-F238E27FC236}">
                  <a16:creationId xmlns:a16="http://schemas.microsoft.com/office/drawing/2014/main" id="{0314E7DB-B07A-EDFD-C3FD-651455E4B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53360" y="3367292"/>
              <a:ext cx="705649" cy="69930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399835-457B-F00F-0A86-0F2DE51E7C28}"/>
              </a:ext>
            </a:extLst>
          </p:cNvPr>
          <p:cNvGrpSpPr/>
          <p:nvPr/>
        </p:nvGrpSpPr>
        <p:grpSpPr>
          <a:xfrm>
            <a:off x="6836326" y="8236381"/>
            <a:ext cx="1624827" cy="1604702"/>
            <a:chOff x="4817506" y="4510750"/>
            <a:chExt cx="1083218" cy="10698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CF06AA-10F1-9177-4D49-C9B4F39CD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506" y="4510750"/>
              <a:ext cx="1083218" cy="106980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6000"/>
                </a:prstClr>
              </a:outerShdw>
            </a:effec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IN" sz="3000" kern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Helvetica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C0C8B57-53F1-5E15-4762-5FE89614FC4D}"/>
                </a:ext>
              </a:extLst>
            </p:cNvPr>
            <p:cNvGrpSpPr/>
            <p:nvPr/>
          </p:nvGrpSpPr>
          <p:grpSpPr>
            <a:xfrm>
              <a:off x="5115187" y="4777445"/>
              <a:ext cx="487857" cy="510653"/>
              <a:chOff x="4280065" y="-1405122"/>
              <a:chExt cx="7233878" cy="7640580"/>
            </a:xfrm>
            <a:solidFill>
              <a:srgbClr val="00B0F0"/>
            </a:solidFill>
          </p:grpSpPr>
          <p:sp>
            <p:nvSpPr>
              <p:cNvPr id="13" name="Freeform 240">
                <a:extLst>
                  <a:ext uri="{FF2B5EF4-FFF2-40B4-BE49-F238E27FC236}">
                    <a16:creationId xmlns:a16="http://schemas.microsoft.com/office/drawing/2014/main" id="{18F0F5EB-3845-0514-F97A-07D08367B1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80065" y="2973541"/>
                <a:ext cx="7233878" cy="3261917"/>
              </a:xfrm>
              <a:custGeom>
                <a:avLst/>
                <a:gdLst>
                  <a:gd name="T0" fmla="*/ 1745 w 6174"/>
                  <a:gd name="T1" fmla="*/ 2478 h 2785"/>
                  <a:gd name="T2" fmla="*/ 3270 w 6174"/>
                  <a:gd name="T3" fmla="*/ 1545 h 2785"/>
                  <a:gd name="T4" fmla="*/ 4695 w 6174"/>
                  <a:gd name="T5" fmla="*/ 307 h 2785"/>
                  <a:gd name="T6" fmla="*/ 4603 w 6174"/>
                  <a:gd name="T7" fmla="*/ 1238 h 2785"/>
                  <a:gd name="T8" fmla="*/ 4695 w 6174"/>
                  <a:gd name="T9" fmla="*/ 307 h 2785"/>
                  <a:gd name="T10" fmla="*/ 1955 w 6174"/>
                  <a:gd name="T11" fmla="*/ 1236 h 2785"/>
                  <a:gd name="T12" fmla="*/ 4240 w 6174"/>
                  <a:gd name="T13" fmla="*/ 305 h 2785"/>
                  <a:gd name="T14" fmla="*/ 1571 w 6174"/>
                  <a:gd name="T15" fmla="*/ 305 h 2785"/>
                  <a:gd name="T16" fmla="*/ 1498 w 6174"/>
                  <a:gd name="T17" fmla="*/ 1236 h 2785"/>
                  <a:gd name="T18" fmla="*/ 1571 w 6174"/>
                  <a:gd name="T19" fmla="*/ 305 h 2785"/>
                  <a:gd name="T20" fmla="*/ 6021 w 6174"/>
                  <a:gd name="T21" fmla="*/ 0 h 2785"/>
                  <a:gd name="T22" fmla="*/ 6094 w 6174"/>
                  <a:gd name="T23" fmla="*/ 17 h 2785"/>
                  <a:gd name="T24" fmla="*/ 6148 w 6174"/>
                  <a:gd name="T25" fmla="*/ 65 h 2785"/>
                  <a:gd name="T26" fmla="*/ 6174 w 6174"/>
                  <a:gd name="T27" fmla="*/ 135 h 2785"/>
                  <a:gd name="T28" fmla="*/ 6167 w 6174"/>
                  <a:gd name="T29" fmla="*/ 206 h 2785"/>
                  <a:gd name="T30" fmla="*/ 6126 w 6174"/>
                  <a:gd name="T31" fmla="*/ 268 h 2785"/>
                  <a:gd name="T32" fmla="*/ 4736 w 6174"/>
                  <a:gd name="T33" fmla="*/ 1528 h 2785"/>
                  <a:gd name="T34" fmla="*/ 4663 w 6174"/>
                  <a:gd name="T35" fmla="*/ 1545 h 2785"/>
                  <a:gd name="T36" fmla="*/ 3577 w 6174"/>
                  <a:gd name="T37" fmla="*/ 1858 h 2785"/>
                  <a:gd name="T38" fmla="*/ 5918 w 6174"/>
                  <a:gd name="T39" fmla="*/ 807 h 2785"/>
                  <a:gd name="T40" fmla="*/ 5978 w 6174"/>
                  <a:gd name="T41" fmla="*/ 773 h 2785"/>
                  <a:gd name="T42" fmla="*/ 6045 w 6174"/>
                  <a:gd name="T43" fmla="*/ 770 h 2785"/>
                  <a:gd name="T44" fmla="*/ 6107 w 6174"/>
                  <a:gd name="T45" fmla="*/ 794 h 2785"/>
                  <a:gd name="T46" fmla="*/ 6154 w 6174"/>
                  <a:gd name="T47" fmla="*/ 846 h 2785"/>
                  <a:gd name="T48" fmla="*/ 6173 w 6174"/>
                  <a:gd name="T49" fmla="*/ 912 h 2785"/>
                  <a:gd name="T50" fmla="*/ 6163 w 6174"/>
                  <a:gd name="T51" fmla="*/ 977 h 2785"/>
                  <a:gd name="T52" fmla="*/ 6122 w 6174"/>
                  <a:gd name="T53" fmla="*/ 1034 h 2785"/>
                  <a:gd name="T54" fmla="*/ 4882 w 6174"/>
                  <a:gd name="T55" fmla="*/ 2146 h 2785"/>
                  <a:gd name="T56" fmla="*/ 4811 w 6174"/>
                  <a:gd name="T57" fmla="*/ 2165 h 2785"/>
                  <a:gd name="T58" fmla="*/ 3577 w 6174"/>
                  <a:gd name="T59" fmla="*/ 2478 h 2785"/>
                  <a:gd name="T60" fmla="*/ 5918 w 6174"/>
                  <a:gd name="T61" fmla="*/ 1519 h 2785"/>
                  <a:gd name="T62" fmla="*/ 5978 w 6174"/>
                  <a:gd name="T63" fmla="*/ 1485 h 2785"/>
                  <a:gd name="T64" fmla="*/ 6045 w 6174"/>
                  <a:gd name="T65" fmla="*/ 1481 h 2785"/>
                  <a:gd name="T66" fmla="*/ 6109 w 6174"/>
                  <a:gd name="T67" fmla="*/ 1507 h 2785"/>
                  <a:gd name="T68" fmla="*/ 6156 w 6174"/>
                  <a:gd name="T69" fmla="*/ 1560 h 2785"/>
                  <a:gd name="T70" fmla="*/ 6174 w 6174"/>
                  <a:gd name="T71" fmla="*/ 1625 h 2785"/>
                  <a:gd name="T72" fmla="*/ 6163 w 6174"/>
                  <a:gd name="T73" fmla="*/ 1691 h 2785"/>
                  <a:gd name="T74" fmla="*/ 6124 w 6174"/>
                  <a:gd name="T75" fmla="*/ 1747 h 2785"/>
                  <a:gd name="T76" fmla="*/ 4978 w 6174"/>
                  <a:gd name="T77" fmla="*/ 2768 h 2785"/>
                  <a:gd name="T78" fmla="*/ 4907 w 6174"/>
                  <a:gd name="T79" fmla="*/ 2785 h 2785"/>
                  <a:gd name="T80" fmla="*/ 112 w 6174"/>
                  <a:gd name="T81" fmla="*/ 2779 h 2785"/>
                  <a:gd name="T82" fmla="*/ 45 w 6174"/>
                  <a:gd name="T83" fmla="*/ 2740 h 2785"/>
                  <a:gd name="T84" fmla="*/ 6 w 6174"/>
                  <a:gd name="T85" fmla="*/ 2673 h 2785"/>
                  <a:gd name="T86" fmla="*/ 6 w 6174"/>
                  <a:gd name="T87" fmla="*/ 2592 h 2785"/>
                  <a:gd name="T88" fmla="*/ 45 w 6174"/>
                  <a:gd name="T89" fmla="*/ 2523 h 2785"/>
                  <a:gd name="T90" fmla="*/ 112 w 6174"/>
                  <a:gd name="T91" fmla="*/ 2483 h 2785"/>
                  <a:gd name="T92" fmla="*/ 1438 w 6174"/>
                  <a:gd name="T93" fmla="*/ 2478 h 2785"/>
                  <a:gd name="T94" fmla="*/ 154 w 6174"/>
                  <a:gd name="T95" fmla="*/ 2165 h 2785"/>
                  <a:gd name="T96" fmla="*/ 77 w 6174"/>
                  <a:gd name="T97" fmla="*/ 2144 h 2785"/>
                  <a:gd name="T98" fmla="*/ 21 w 6174"/>
                  <a:gd name="T99" fmla="*/ 2090 h 2785"/>
                  <a:gd name="T100" fmla="*/ 0 w 6174"/>
                  <a:gd name="T101" fmla="*/ 2011 h 2785"/>
                  <a:gd name="T102" fmla="*/ 21 w 6174"/>
                  <a:gd name="T103" fmla="*/ 1935 h 2785"/>
                  <a:gd name="T104" fmla="*/ 77 w 6174"/>
                  <a:gd name="T105" fmla="*/ 1878 h 2785"/>
                  <a:gd name="T106" fmla="*/ 154 w 6174"/>
                  <a:gd name="T107" fmla="*/ 1858 h 2785"/>
                  <a:gd name="T108" fmla="*/ 1438 w 6174"/>
                  <a:gd name="T109" fmla="*/ 1545 h 2785"/>
                  <a:gd name="T110" fmla="*/ 116 w 6174"/>
                  <a:gd name="T111" fmla="*/ 1541 h 2785"/>
                  <a:gd name="T112" fmla="*/ 52 w 6174"/>
                  <a:gd name="T113" fmla="*/ 1507 h 2785"/>
                  <a:gd name="T114" fmla="*/ 11 w 6174"/>
                  <a:gd name="T115" fmla="*/ 1448 h 2785"/>
                  <a:gd name="T116" fmla="*/ 0 w 6174"/>
                  <a:gd name="T117" fmla="*/ 1375 h 2785"/>
                  <a:gd name="T118" fmla="*/ 26 w 6174"/>
                  <a:gd name="T119" fmla="*/ 1305 h 2785"/>
                  <a:gd name="T120" fmla="*/ 1406 w 6174"/>
                  <a:gd name="T121" fmla="*/ 39 h 2785"/>
                  <a:gd name="T122" fmla="*/ 1472 w 6174"/>
                  <a:gd name="T123" fmla="*/ 3 h 2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174" h="2785">
                    <a:moveTo>
                      <a:pt x="1745" y="1545"/>
                    </a:moveTo>
                    <a:lnTo>
                      <a:pt x="1745" y="2478"/>
                    </a:lnTo>
                    <a:lnTo>
                      <a:pt x="3270" y="2478"/>
                    </a:lnTo>
                    <a:lnTo>
                      <a:pt x="3270" y="1545"/>
                    </a:lnTo>
                    <a:lnTo>
                      <a:pt x="1745" y="1545"/>
                    </a:lnTo>
                    <a:close/>
                    <a:moveTo>
                      <a:pt x="4695" y="307"/>
                    </a:moveTo>
                    <a:lnTo>
                      <a:pt x="3674" y="1238"/>
                    </a:lnTo>
                    <a:lnTo>
                      <a:pt x="4603" y="1238"/>
                    </a:lnTo>
                    <a:lnTo>
                      <a:pt x="5624" y="307"/>
                    </a:lnTo>
                    <a:lnTo>
                      <a:pt x="4695" y="307"/>
                    </a:lnTo>
                    <a:close/>
                    <a:moveTo>
                      <a:pt x="2976" y="305"/>
                    </a:moveTo>
                    <a:lnTo>
                      <a:pt x="1955" y="1236"/>
                    </a:lnTo>
                    <a:lnTo>
                      <a:pt x="3219" y="1236"/>
                    </a:lnTo>
                    <a:lnTo>
                      <a:pt x="4240" y="305"/>
                    </a:lnTo>
                    <a:lnTo>
                      <a:pt x="2976" y="305"/>
                    </a:lnTo>
                    <a:close/>
                    <a:moveTo>
                      <a:pt x="1571" y="305"/>
                    </a:moveTo>
                    <a:lnTo>
                      <a:pt x="551" y="1236"/>
                    </a:lnTo>
                    <a:lnTo>
                      <a:pt x="1498" y="1236"/>
                    </a:lnTo>
                    <a:lnTo>
                      <a:pt x="2519" y="305"/>
                    </a:lnTo>
                    <a:lnTo>
                      <a:pt x="1571" y="305"/>
                    </a:lnTo>
                    <a:close/>
                    <a:moveTo>
                      <a:pt x="1511" y="0"/>
                    </a:moveTo>
                    <a:lnTo>
                      <a:pt x="6021" y="0"/>
                    </a:lnTo>
                    <a:lnTo>
                      <a:pt x="6058" y="3"/>
                    </a:lnTo>
                    <a:lnTo>
                      <a:pt x="6094" y="17"/>
                    </a:lnTo>
                    <a:lnTo>
                      <a:pt x="6124" y="37"/>
                    </a:lnTo>
                    <a:lnTo>
                      <a:pt x="6148" y="65"/>
                    </a:lnTo>
                    <a:lnTo>
                      <a:pt x="6165" y="97"/>
                    </a:lnTo>
                    <a:lnTo>
                      <a:pt x="6174" y="135"/>
                    </a:lnTo>
                    <a:lnTo>
                      <a:pt x="6174" y="170"/>
                    </a:lnTo>
                    <a:lnTo>
                      <a:pt x="6167" y="206"/>
                    </a:lnTo>
                    <a:lnTo>
                      <a:pt x="6150" y="239"/>
                    </a:lnTo>
                    <a:lnTo>
                      <a:pt x="6126" y="268"/>
                    </a:lnTo>
                    <a:lnTo>
                      <a:pt x="4768" y="1506"/>
                    </a:lnTo>
                    <a:lnTo>
                      <a:pt x="4736" y="1528"/>
                    </a:lnTo>
                    <a:lnTo>
                      <a:pt x="4702" y="1541"/>
                    </a:lnTo>
                    <a:lnTo>
                      <a:pt x="4663" y="1545"/>
                    </a:lnTo>
                    <a:lnTo>
                      <a:pt x="3577" y="1545"/>
                    </a:lnTo>
                    <a:lnTo>
                      <a:pt x="3577" y="1858"/>
                    </a:lnTo>
                    <a:lnTo>
                      <a:pt x="4753" y="1858"/>
                    </a:lnTo>
                    <a:lnTo>
                      <a:pt x="5918" y="807"/>
                    </a:lnTo>
                    <a:lnTo>
                      <a:pt x="5946" y="786"/>
                    </a:lnTo>
                    <a:lnTo>
                      <a:pt x="5978" y="773"/>
                    </a:lnTo>
                    <a:lnTo>
                      <a:pt x="6011" y="768"/>
                    </a:lnTo>
                    <a:lnTo>
                      <a:pt x="6045" y="770"/>
                    </a:lnTo>
                    <a:lnTo>
                      <a:pt x="6077" y="779"/>
                    </a:lnTo>
                    <a:lnTo>
                      <a:pt x="6107" y="794"/>
                    </a:lnTo>
                    <a:lnTo>
                      <a:pt x="6135" y="818"/>
                    </a:lnTo>
                    <a:lnTo>
                      <a:pt x="6154" y="846"/>
                    </a:lnTo>
                    <a:lnTo>
                      <a:pt x="6167" y="878"/>
                    </a:lnTo>
                    <a:lnTo>
                      <a:pt x="6173" y="912"/>
                    </a:lnTo>
                    <a:lnTo>
                      <a:pt x="6171" y="946"/>
                    </a:lnTo>
                    <a:lnTo>
                      <a:pt x="6163" y="977"/>
                    </a:lnTo>
                    <a:lnTo>
                      <a:pt x="6146" y="1007"/>
                    </a:lnTo>
                    <a:lnTo>
                      <a:pt x="6122" y="1034"/>
                    </a:lnTo>
                    <a:lnTo>
                      <a:pt x="4914" y="2124"/>
                    </a:lnTo>
                    <a:lnTo>
                      <a:pt x="4882" y="2146"/>
                    </a:lnTo>
                    <a:lnTo>
                      <a:pt x="4848" y="2159"/>
                    </a:lnTo>
                    <a:lnTo>
                      <a:pt x="4811" y="2165"/>
                    </a:lnTo>
                    <a:lnTo>
                      <a:pt x="3577" y="2165"/>
                    </a:lnTo>
                    <a:lnTo>
                      <a:pt x="3577" y="2478"/>
                    </a:lnTo>
                    <a:lnTo>
                      <a:pt x="4847" y="2478"/>
                    </a:lnTo>
                    <a:lnTo>
                      <a:pt x="5918" y="1519"/>
                    </a:lnTo>
                    <a:lnTo>
                      <a:pt x="5946" y="1498"/>
                    </a:lnTo>
                    <a:lnTo>
                      <a:pt x="5978" y="1485"/>
                    </a:lnTo>
                    <a:lnTo>
                      <a:pt x="6011" y="1479"/>
                    </a:lnTo>
                    <a:lnTo>
                      <a:pt x="6045" y="1481"/>
                    </a:lnTo>
                    <a:lnTo>
                      <a:pt x="6079" y="1491"/>
                    </a:lnTo>
                    <a:lnTo>
                      <a:pt x="6109" y="1507"/>
                    </a:lnTo>
                    <a:lnTo>
                      <a:pt x="6135" y="1532"/>
                    </a:lnTo>
                    <a:lnTo>
                      <a:pt x="6156" y="1560"/>
                    </a:lnTo>
                    <a:lnTo>
                      <a:pt x="6169" y="1592"/>
                    </a:lnTo>
                    <a:lnTo>
                      <a:pt x="6174" y="1625"/>
                    </a:lnTo>
                    <a:lnTo>
                      <a:pt x="6173" y="1659"/>
                    </a:lnTo>
                    <a:lnTo>
                      <a:pt x="6163" y="1691"/>
                    </a:lnTo>
                    <a:lnTo>
                      <a:pt x="6148" y="1721"/>
                    </a:lnTo>
                    <a:lnTo>
                      <a:pt x="6124" y="1747"/>
                    </a:lnTo>
                    <a:lnTo>
                      <a:pt x="5008" y="2746"/>
                    </a:lnTo>
                    <a:lnTo>
                      <a:pt x="4978" y="2768"/>
                    </a:lnTo>
                    <a:lnTo>
                      <a:pt x="4944" y="2781"/>
                    </a:lnTo>
                    <a:lnTo>
                      <a:pt x="4907" y="2785"/>
                    </a:lnTo>
                    <a:lnTo>
                      <a:pt x="154" y="2785"/>
                    </a:lnTo>
                    <a:lnTo>
                      <a:pt x="112" y="2779"/>
                    </a:lnTo>
                    <a:lnTo>
                      <a:pt x="77" y="2764"/>
                    </a:lnTo>
                    <a:lnTo>
                      <a:pt x="45" y="2740"/>
                    </a:lnTo>
                    <a:lnTo>
                      <a:pt x="21" y="2710"/>
                    </a:lnTo>
                    <a:lnTo>
                      <a:pt x="6" y="2673"/>
                    </a:lnTo>
                    <a:lnTo>
                      <a:pt x="0" y="2631"/>
                    </a:lnTo>
                    <a:lnTo>
                      <a:pt x="6" y="2592"/>
                    </a:lnTo>
                    <a:lnTo>
                      <a:pt x="21" y="2555"/>
                    </a:lnTo>
                    <a:lnTo>
                      <a:pt x="45" y="2523"/>
                    </a:lnTo>
                    <a:lnTo>
                      <a:pt x="77" y="2498"/>
                    </a:lnTo>
                    <a:lnTo>
                      <a:pt x="112" y="2483"/>
                    </a:lnTo>
                    <a:lnTo>
                      <a:pt x="154" y="2478"/>
                    </a:lnTo>
                    <a:lnTo>
                      <a:pt x="1438" y="2478"/>
                    </a:lnTo>
                    <a:lnTo>
                      <a:pt x="1438" y="2165"/>
                    </a:lnTo>
                    <a:lnTo>
                      <a:pt x="154" y="2165"/>
                    </a:lnTo>
                    <a:lnTo>
                      <a:pt x="112" y="2159"/>
                    </a:lnTo>
                    <a:lnTo>
                      <a:pt x="77" y="2144"/>
                    </a:lnTo>
                    <a:lnTo>
                      <a:pt x="45" y="2120"/>
                    </a:lnTo>
                    <a:lnTo>
                      <a:pt x="21" y="2090"/>
                    </a:lnTo>
                    <a:lnTo>
                      <a:pt x="6" y="2053"/>
                    </a:lnTo>
                    <a:lnTo>
                      <a:pt x="0" y="2011"/>
                    </a:lnTo>
                    <a:lnTo>
                      <a:pt x="6" y="1972"/>
                    </a:lnTo>
                    <a:lnTo>
                      <a:pt x="21" y="1935"/>
                    </a:lnTo>
                    <a:lnTo>
                      <a:pt x="45" y="1903"/>
                    </a:lnTo>
                    <a:lnTo>
                      <a:pt x="77" y="1878"/>
                    </a:lnTo>
                    <a:lnTo>
                      <a:pt x="112" y="1863"/>
                    </a:lnTo>
                    <a:lnTo>
                      <a:pt x="154" y="1858"/>
                    </a:lnTo>
                    <a:lnTo>
                      <a:pt x="1438" y="1858"/>
                    </a:lnTo>
                    <a:lnTo>
                      <a:pt x="1438" y="1545"/>
                    </a:lnTo>
                    <a:lnTo>
                      <a:pt x="154" y="1545"/>
                    </a:lnTo>
                    <a:lnTo>
                      <a:pt x="116" y="1541"/>
                    </a:lnTo>
                    <a:lnTo>
                      <a:pt x="82" y="1528"/>
                    </a:lnTo>
                    <a:lnTo>
                      <a:pt x="52" y="1507"/>
                    </a:lnTo>
                    <a:lnTo>
                      <a:pt x="28" y="1479"/>
                    </a:lnTo>
                    <a:lnTo>
                      <a:pt x="11" y="1448"/>
                    </a:lnTo>
                    <a:lnTo>
                      <a:pt x="2" y="1410"/>
                    </a:lnTo>
                    <a:lnTo>
                      <a:pt x="0" y="1375"/>
                    </a:lnTo>
                    <a:lnTo>
                      <a:pt x="9" y="1339"/>
                    </a:lnTo>
                    <a:lnTo>
                      <a:pt x="26" y="1305"/>
                    </a:lnTo>
                    <a:lnTo>
                      <a:pt x="51" y="1277"/>
                    </a:lnTo>
                    <a:lnTo>
                      <a:pt x="1406" y="39"/>
                    </a:lnTo>
                    <a:lnTo>
                      <a:pt x="1438" y="17"/>
                    </a:lnTo>
                    <a:lnTo>
                      <a:pt x="1472" y="3"/>
                    </a:lnTo>
                    <a:lnTo>
                      <a:pt x="15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en-IN" sz="3000" kern="0">
                  <a:solidFill>
                    <a:srgbClr val="4472C4"/>
                  </a:solidFill>
                  <a:latin typeface="Calibri" panose="020F0502020204030204"/>
                  <a:ea typeface="Calibri"/>
                  <a:cs typeface="Calibri"/>
                  <a:sym typeface="Helvetica"/>
                </a:endParaRPr>
              </a:p>
            </p:txBody>
          </p:sp>
          <p:sp>
            <p:nvSpPr>
              <p:cNvPr id="14" name="Freeform 241">
                <a:extLst>
                  <a:ext uri="{FF2B5EF4-FFF2-40B4-BE49-F238E27FC236}">
                    <a16:creationId xmlns:a16="http://schemas.microsoft.com/office/drawing/2014/main" id="{060D054B-0742-1D4C-B9E2-FF17239AF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6648" y="-1405122"/>
                <a:ext cx="1790316" cy="3268964"/>
              </a:xfrm>
              <a:custGeom>
                <a:avLst/>
                <a:gdLst>
                  <a:gd name="T0" fmla="*/ 841 w 1526"/>
                  <a:gd name="T1" fmla="*/ 21 h 2789"/>
                  <a:gd name="T2" fmla="*/ 910 w 1526"/>
                  <a:gd name="T3" fmla="*/ 112 h 2789"/>
                  <a:gd name="T4" fmla="*/ 1245 w 1526"/>
                  <a:gd name="T5" fmla="*/ 401 h 2789"/>
                  <a:gd name="T6" fmla="*/ 1354 w 1526"/>
                  <a:gd name="T7" fmla="*/ 446 h 2789"/>
                  <a:gd name="T8" fmla="*/ 1399 w 1526"/>
                  <a:gd name="T9" fmla="*/ 554 h 2789"/>
                  <a:gd name="T10" fmla="*/ 1354 w 1526"/>
                  <a:gd name="T11" fmla="*/ 663 h 2789"/>
                  <a:gd name="T12" fmla="*/ 1245 w 1526"/>
                  <a:gd name="T13" fmla="*/ 708 h 2789"/>
                  <a:gd name="T14" fmla="*/ 468 w 1526"/>
                  <a:gd name="T15" fmla="*/ 729 h 2789"/>
                  <a:gd name="T16" fmla="*/ 350 w 1526"/>
                  <a:gd name="T17" fmla="*/ 826 h 2789"/>
                  <a:gd name="T18" fmla="*/ 305 w 1526"/>
                  <a:gd name="T19" fmla="*/ 974 h 2789"/>
                  <a:gd name="T20" fmla="*/ 350 w 1526"/>
                  <a:gd name="T21" fmla="*/ 1122 h 2789"/>
                  <a:gd name="T22" fmla="*/ 468 w 1526"/>
                  <a:gd name="T23" fmla="*/ 1217 h 2789"/>
                  <a:gd name="T24" fmla="*/ 953 w 1526"/>
                  <a:gd name="T25" fmla="*/ 1238 h 2789"/>
                  <a:gd name="T26" fmla="*/ 1176 w 1526"/>
                  <a:gd name="T27" fmla="*/ 1283 h 2789"/>
                  <a:gd name="T28" fmla="*/ 1358 w 1526"/>
                  <a:gd name="T29" fmla="*/ 1407 h 2789"/>
                  <a:gd name="T30" fmla="*/ 1481 w 1526"/>
                  <a:gd name="T31" fmla="*/ 1588 h 2789"/>
                  <a:gd name="T32" fmla="*/ 1526 w 1526"/>
                  <a:gd name="T33" fmla="*/ 1811 h 2789"/>
                  <a:gd name="T34" fmla="*/ 1481 w 1526"/>
                  <a:gd name="T35" fmla="*/ 2032 h 2789"/>
                  <a:gd name="T36" fmla="*/ 1361 w 1526"/>
                  <a:gd name="T37" fmla="*/ 2214 h 2789"/>
                  <a:gd name="T38" fmla="*/ 1182 w 1526"/>
                  <a:gd name="T39" fmla="*/ 2337 h 2789"/>
                  <a:gd name="T40" fmla="*/ 961 w 1526"/>
                  <a:gd name="T41" fmla="*/ 2384 h 2789"/>
                  <a:gd name="T42" fmla="*/ 910 w 1526"/>
                  <a:gd name="T43" fmla="*/ 2677 h 2789"/>
                  <a:gd name="T44" fmla="*/ 841 w 1526"/>
                  <a:gd name="T45" fmla="*/ 2768 h 2789"/>
                  <a:gd name="T46" fmla="*/ 723 w 1526"/>
                  <a:gd name="T47" fmla="*/ 2783 h 2789"/>
                  <a:gd name="T48" fmla="*/ 631 w 1526"/>
                  <a:gd name="T49" fmla="*/ 2712 h 2789"/>
                  <a:gd name="T50" fmla="*/ 609 w 1526"/>
                  <a:gd name="T51" fmla="*/ 2384 h 2789"/>
                  <a:gd name="T52" fmla="*/ 189 w 1526"/>
                  <a:gd name="T53" fmla="*/ 2364 h 2789"/>
                  <a:gd name="T54" fmla="*/ 120 w 1526"/>
                  <a:gd name="T55" fmla="*/ 2272 h 2789"/>
                  <a:gd name="T56" fmla="*/ 135 w 1526"/>
                  <a:gd name="T57" fmla="*/ 2152 h 2789"/>
                  <a:gd name="T58" fmla="*/ 227 w 1526"/>
                  <a:gd name="T59" fmla="*/ 2083 h 2789"/>
                  <a:gd name="T60" fmla="*/ 1007 w 1526"/>
                  <a:gd name="T61" fmla="*/ 2072 h 2789"/>
                  <a:gd name="T62" fmla="*/ 1140 w 1526"/>
                  <a:gd name="T63" fmla="*/ 1998 h 2789"/>
                  <a:gd name="T64" fmla="*/ 1213 w 1526"/>
                  <a:gd name="T65" fmla="*/ 1865 h 2789"/>
                  <a:gd name="T66" fmla="*/ 1198 w 1526"/>
                  <a:gd name="T67" fmla="*/ 1708 h 2789"/>
                  <a:gd name="T68" fmla="*/ 1101 w 1526"/>
                  <a:gd name="T69" fmla="*/ 1592 h 2789"/>
                  <a:gd name="T70" fmla="*/ 953 w 1526"/>
                  <a:gd name="T71" fmla="*/ 1547 h 2789"/>
                  <a:gd name="T72" fmla="*/ 418 w 1526"/>
                  <a:gd name="T73" fmla="*/ 1526 h 2789"/>
                  <a:gd name="T74" fmla="*/ 221 w 1526"/>
                  <a:gd name="T75" fmla="*/ 1425 h 2789"/>
                  <a:gd name="T76" fmla="*/ 77 w 1526"/>
                  <a:gd name="T77" fmla="*/ 1261 h 2789"/>
                  <a:gd name="T78" fmla="*/ 6 w 1526"/>
                  <a:gd name="T79" fmla="*/ 1051 h 2789"/>
                  <a:gd name="T80" fmla="*/ 21 w 1526"/>
                  <a:gd name="T81" fmla="*/ 820 h 2789"/>
                  <a:gd name="T82" fmla="*/ 118 w 1526"/>
                  <a:gd name="T83" fmla="*/ 624 h 2789"/>
                  <a:gd name="T84" fmla="*/ 283 w 1526"/>
                  <a:gd name="T85" fmla="*/ 478 h 2789"/>
                  <a:gd name="T86" fmla="*/ 494 w 1526"/>
                  <a:gd name="T87" fmla="*/ 405 h 2789"/>
                  <a:gd name="T88" fmla="*/ 609 w 1526"/>
                  <a:gd name="T89" fmla="*/ 154 h 2789"/>
                  <a:gd name="T90" fmla="*/ 653 w 1526"/>
                  <a:gd name="T91" fmla="*/ 45 h 2789"/>
                  <a:gd name="T92" fmla="*/ 762 w 1526"/>
                  <a:gd name="T93" fmla="*/ 0 h 2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26" h="2789">
                    <a:moveTo>
                      <a:pt x="762" y="0"/>
                    </a:moveTo>
                    <a:lnTo>
                      <a:pt x="803" y="6"/>
                    </a:lnTo>
                    <a:lnTo>
                      <a:pt x="841" y="21"/>
                    </a:lnTo>
                    <a:lnTo>
                      <a:pt x="871" y="45"/>
                    </a:lnTo>
                    <a:lnTo>
                      <a:pt x="895" y="77"/>
                    </a:lnTo>
                    <a:lnTo>
                      <a:pt x="910" y="112"/>
                    </a:lnTo>
                    <a:lnTo>
                      <a:pt x="916" y="154"/>
                    </a:lnTo>
                    <a:lnTo>
                      <a:pt x="916" y="401"/>
                    </a:lnTo>
                    <a:lnTo>
                      <a:pt x="1245" y="401"/>
                    </a:lnTo>
                    <a:lnTo>
                      <a:pt x="1286" y="406"/>
                    </a:lnTo>
                    <a:lnTo>
                      <a:pt x="1324" y="421"/>
                    </a:lnTo>
                    <a:lnTo>
                      <a:pt x="1354" y="446"/>
                    </a:lnTo>
                    <a:lnTo>
                      <a:pt x="1378" y="478"/>
                    </a:lnTo>
                    <a:lnTo>
                      <a:pt x="1393" y="513"/>
                    </a:lnTo>
                    <a:lnTo>
                      <a:pt x="1399" y="554"/>
                    </a:lnTo>
                    <a:lnTo>
                      <a:pt x="1393" y="596"/>
                    </a:lnTo>
                    <a:lnTo>
                      <a:pt x="1378" y="633"/>
                    </a:lnTo>
                    <a:lnTo>
                      <a:pt x="1354" y="663"/>
                    </a:lnTo>
                    <a:lnTo>
                      <a:pt x="1324" y="687"/>
                    </a:lnTo>
                    <a:lnTo>
                      <a:pt x="1286" y="702"/>
                    </a:lnTo>
                    <a:lnTo>
                      <a:pt x="1245" y="708"/>
                    </a:lnTo>
                    <a:lnTo>
                      <a:pt x="571" y="708"/>
                    </a:lnTo>
                    <a:lnTo>
                      <a:pt x="517" y="714"/>
                    </a:lnTo>
                    <a:lnTo>
                      <a:pt x="468" y="729"/>
                    </a:lnTo>
                    <a:lnTo>
                      <a:pt x="423" y="753"/>
                    </a:lnTo>
                    <a:lnTo>
                      <a:pt x="384" y="787"/>
                    </a:lnTo>
                    <a:lnTo>
                      <a:pt x="350" y="826"/>
                    </a:lnTo>
                    <a:lnTo>
                      <a:pt x="326" y="871"/>
                    </a:lnTo>
                    <a:lnTo>
                      <a:pt x="311" y="920"/>
                    </a:lnTo>
                    <a:lnTo>
                      <a:pt x="305" y="974"/>
                    </a:lnTo>
                    <a:lnTo>
                      <a:pt x="311" y="1026"/>
                    </a:lnTo>
                    <a:lnTo>
                      <a:pt x="326" y="1077"/>
                    </a:lnTo>
                    <a:lnTo>
                      <a:pt x="350" y="1122"/>
                    </a:lnTo>
                    <a:lnTo>
                      <a:pt x="384" y="1161"/>
                    </a:lnTo>
                    <a:lnTo>
                      <a:pt x="423" y="1193"/>
                    </a:lnTo>
                    <a:lnTo>
                      <a:pt x="468" y="1217"/>
                    </a:lnTo>
                    <a:lnTo>
                      <a:pt x="517" y="1232"/>
                    </a:lnTo>
                    <a:lnTo>
                      <a:pt x="571" y="1238"/>
                    </a:lnTo>
                    <a:lnTo>
                      <a:pt x="953" y="1238"/>
                    </a:lnTo>
                    <a:lnTo>
                      <a:pt x="1032" y="1244"/>
                    </a:lnTo>
                    <a:lnTo>
                      <a:pt x="1105" y="1259"/>
                    </a:lnTo>
                    <a:lnTo>
                      <a:pt x="1176" y="1283"/>
                    </a:lnTo>
                    <a:lnTo>
                      <a:pt x="1242" y="1317"/>
                    </a:lnTo>
                    <a:lnTo>
                      <a:pt x="1303" y="1358"/>
                    </a:lnTo>
                    <a:lnTo>
                      <a:pt x="1358" y="1407"/>
                    </a:lnTo>
                    <a:lnTo>
                      <a:pt x="1406" y="1461"/>
                    </a:lnTo>
                    <a:lnTo>
                      <a:pt x="1448" y="1523"/>
                    </a:lnTo>
                    <a:lnTo>
                      <a:pt x="1481" y="1588"/>
                    </a:lnTo>
                    <a:lnTo>
                      <a:pt x="1506" y="1659"/>
                    </a:lnTo>
                    <a:lnTo>
                      <a:pt x="1521" y="1734"/>
                    </a:lnTo>
                    <a:lnTo>
                      <a:pt x="1526" y="1811"/>
                    </a:lnTo>
                    <a:lnTo>
                      <a:pt x="1521" y="1888"/>
                    </a:lnTo>
                    <a:lnTo>
                      <a:pt x="1506" y="1963"/>
                    </a:lnTo>
                    <a:lnTo>
                      <a:pt x="1481" y="2032"/>
                    </a:lnTo>
                    <a:lnTo>
                      <a:pt x="1449" y="2098"/>
                    </a:lnTo>
                    <a:lnTo>
                      <a:pt x="1408" y="2158"/>
                    </a:lnTo>
                    <a:lnTo>
                      <a:pt x="1361" y="2214"/>
                    </a:lnTo>
                    <a:lnTo>
                      <a:pt x="1307" y="2263"/>
                    </a:lnTo>
                    <a:lnTo>
                      <a:pt x="1247" y="2304"/>
                    </a:lnTo>
                    <a:lnTo>
                      <a:pt x="1182" y="2337"/>
                    </a:lnTo>
                    <a:lnTo>
                      <a:pt x="1112" y="2362"/>
                    </a:lnTo>
                    <a:lnTo>
                      <a:pt x="1037" y="2379"/>
                    </a:lnTo>
                    <a:lnTo>
                      <a:pt x="961" y="2384"/>
                    </a:lnTo>
                    <a:lnTo>
                      <a:pt x="916" y="2384"/>
                    </a:lnTo>
                    <a:lnTo>
                      <a:pt x="916" y="2635"/>
                    </a:lnTo>
                    <a:lnTo>
                      <a:pt x="910" y="2677"/>
                    </a:lnTo>
                    <a:lnTo>
                      <a:pt x="895" y="2712"/>
                    </a:lnTo>
                    <a:lnTo>
                      <a:pt x="871" y="2744"/>
                    </a:lnTo>
                    <a:lnTo>
                      <a:pt x="841" y="2768"/>
                    </a:lnTo>
                    <a:lnTo>
                      <a:pt x="803" y="2783"/>
                    </a:lnTo>
                    <a:lnTo>
                      <a:pt x="762" y="2789"/>
                    </a:lnTo>
                    <a:lnTo>
                      <a:pt x="723" y="2783"/>
                    </a:lnTo>
                    <a:lnTo>
                      <a:pt x="685" y="2768"/>
                    </a:lnTo>
                    <a:lnTo>
                      <a:pt x="653" y="2744"/>
                    </a:lnTo>
                    <a:lnTo>
                      <a:pt x="631" y="2712"/>
                    </a:lnTo>
                    <a:lnTo>
                      <a:pt x="614" y="2677"/>
                    </a:lnTo>
                    <a:lnTo>
                      <a:pt x="609" y="2635"/>
                    </a:lnTo>
                    <a:lnTo>
                      <a:pt x="609" y="2384"/>
                    </a:lnTo>
                    <a:lnTo>
                      <a:pt x="268" y="2384"/>
                    </a:lnTo>
                    <a:lnTo>
                      <a:pt x="227" y="2379"/>
                    </a:lnTo>
                    <a:lnTo>
                      <a:pt x="189" y="2364"/>
                    </a:lnTo>
                    <a:lnTo>
                      <a:pt x="159" y="2339"/>
                    </a:lnTo>
                    <a:lnTo>
                      <a:pt x="135" y="2308"/>
                    </a:lnTo>
                    <a:lnTo>
                      <a:pt x="120" y="2272"/>
                    </a:lnTo>
                    <a:lnTo>
                      <a:pt x="114" y="2231"/>
                    </a:lnTo>
                    <a:lnTo>
                      <a:pt x="120" y="2190"/>
                    </a:lnTo>
                    <a:lnTo>
                      <a:pt x="135" y="2152"/>
                    </a:lnTo>
                    <a:lnTo>
                      <a:pt x="159" y="2122"/>
                    </a:lnTo>
                    <a:lnTo>
                      <a:pt x="189" y="2098"/>
                    </a:lnTo>
                    <a:lnTo>
                      <a:pt x="227" y="2083"/>
                    </a:lnTo>
                    <a:lnTo>
                      <a:pt x="268" y="2077"/>
                    </a:lnTo>
                    <a:lnTo>
                      <a:pt x="953" y="2077"/>
                    </a:lnTo>
                    <a:lnTo>
                      <a:pt x="1007" y="2072"/>
                    </a:lnTo>
                    <a:lnTo>
                      <a:pt x="1056" y="2057"/>
                    </a:lnTo>
                    <a:lnTo>
                      <a:pt x="1101" y="2030"/>
                    </a:lnTo>
                    <a:lnTo>
                      <a:pt x="1140" y="1998"/>
                    </a:lnTo>
                    <a:lnTo>
                      <a:pt x="1174" y="1959"/>
                    </a:lnTo>
                    <a:lnTo>
                      <a:pt x="1198" y="1914"/>
                    </a:lnTo>
                    <a:lnTo>
                      <a:pt x="1213" y="1865"/>
                    </a:lnTo>
                    <a:lnTo>
                      <a:pt x="1219" y="1811"/>
                    </a:lnTo>
                    <a:lnTo>
                      <a:pt x="1213" y="1759"/>
                    </a:lnTo>
                    <a:lnTo>
                      <a:pt x="1198" y="1708"/>
                    </a:lnTo>
                    <a:lnTo>
                      <a:pt x="1174" y="1663"/>
                    </a:lnTo>
                    <a:lnTo>
                      <a:pt x="1140" y="1624"/>
                    </a:lnTo>
                    <a:lnTo>
                      <a:pt x="1101" y="1592"/>
                    </a:lnTo>
                    <a:lnTo>
                      <a:pt x="1056" y="1568"/>
                    </a:lnTo>
                    <a:lnTo>
                      <a:pt x="1007" y="1551"/>
                    </a:lnTo>
                    <a:lnTo>
                      <a:pt x="953" y="1547"/>
                    </a:lnTo>
                    <a:lnTo>
                      <a:pt x="571" y="1547"/>
                    </a:lnTo>
                    <a:lnTo>
                      <a:pt x="492" y="1541"/>
                    </a:lnTo>
                    <a:lnTo>
                      <a:pt x="418" y="1526"/>
                    </a:lnTo>
                    <a:lnTo>
                      <a:pt x="348" y="1500"/>
                    </a:lnTo>
                    <a:lnTo>
                      <a:pt x="283" y="1467"/>
                    </a:lnTo>
                    <a:lnTo>
                      <a:pt x="221" y="1425"/>
                    </a:lnTo>
                    <a:lnTo>
                      <a:pt x="167" y="1377"/>
                    </a:lnTo>
                    <a:lnTo>
                      <a:pt x="118" y="1322"/>
                    </a:lnTo>
                    <a:lnTo>
                      <a:pt x="77" y="1261"/>
                    </a:lnTo>
                    <a:lnTo>
                      <a:pt x="45" y="1195"/>
                    </a:lnTo>
                    <a:lnTo>
                      <a:pt x="21" y="1124"/>
                    </a:lnTo>
                    <a:lnTo>
                      <a:pt x="6" y="1051"/>
                    </a:lnTo>
                    <a:lnTo>
                      <a:pt x="0" y="972"/>
                    </a:lnTo>
                    <a:lnTo>
                      <a:pt x="6" y="895"/>
                    </a:lnTo>
                    <a:lnTo>
                      <a:pt x="21" y="820"/>
                    </a:lnTo>
                    <a:lnTo>
                      <a:pt x="45" y="749"/>
                    </a:lnTo>
                    <a:lnTo>
                      <a:pt x="77" y="684"/>
                    </a:lnTo>
                    <a:lnTo>
                      <a:pt x="118" y="624"/>
                    </a:lnTo>
                    <a:lnTo>
                      <a:pt x="167" y="568"/>
                    </a:lnTo>
                    <a:lnTo>
                      <a:pt x="223" y="519"/>
                    </a:lnTo>
                    <a:lnTo>
                      <a:pt x="283" y="478"/>
                    </a:lnTo>
                    <a:lnTo>
                      <a:pt x="348" y="446"/>
                    </a:lnTo>
                    <a:lnTo>
                      <a:pt x="419" y="420"/>
                    </a:lnTo>
                    <a:lnTo>
                      <a:pt x="494" y="405"/>
                    </a:lnTo>
                    <a:lnTo>
                      <a:pt x="571" y="399"/>
                    </a:lnTo>
                    <a:lnTo>
                      <a:pt x="609" y="399"/>
                    </a:lnTo>
                    <a:lnTo>
                      <a:pt x="609" y="154"/>
                    </a:lnTo>
                    <a:lnTo>
                      <a:pt x="614" y="112"/>
                    </a:lnTo>
                    <a:lnTo>
                      <a:pt x="631" y="77"/>
                    </a:lnTo>
                    <a:lnTo>
                      <a:pt x="653" y="45"/>
                    </a:lnTo>
                    <a:lnTo>
                      <a:pt x="685" y="21"/>
                    </a:lnTo>
                    <a:lnTo>
                      <a:pt x="723" y="6"/>
                    </a:lnTo>
                    <a:lnTo>
                      <a:pt x="7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>
                  <a:defRPr/>
                </a:pPr>
                <a:endParaRPr lang="en-IN" sz="3000" kern="0">
                  <a:solidFill>
                    <a:srgbClr val="4472C4"/>
                  </a:solidFill>
                  <a:latin typeface="Calibri" panose="020F0502020204030204"/>
                  <a:ea typeface="Calibri"/>
                  <a:cs typeface="Calibri"/>
                  <a:sym typeface="Helvetica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FF3361-AE01-1C68-E6DC-D658CF2A1D93}"/>
              </a:ext>
            </a:extLst>
          </p:cNvPr>
          <p:cNvGrpSpPr/>
          <p:nvPr/>
        </p:nvGrpSpPr>
        <p:grpSpPr>
          <a:xfrm>
            <a:off x="5898340" y="4134620"/>
            <a:ext cx="1624827" cy="1604702"/>
            <a:chOff x="4135784" y="1544546"/>
            <a:chExt cx="1083218" cy="106980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93F66D3-A465-4B5B-D58D-0B5833796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5784" y="1544546"/>
              <a:ext cx="1083218" cy="106980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6000"/>
                </a:prstClr>
              </a:outerShdw>
            </a:effec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IN" sz="3000" kern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Helvetica"/>
              </a:endParaRPr>
            </a:p>
          </p:txBody>
        </p:sp>
        <p:pic>
          <p:nvPicPr>
            <p:cNvPr id="17" name="Graphic 16" descr="Group brainstorm outline">
              <a:extLst>
                <a:ext uri="{FF2B5EF4-FFF2-40B4-BE49-F238E27FC236}">
                  <a16:creationId xmlns:a16="http://schemas.microsoft.com/office/drawing/2014/main" id="{86598760-9E7F-1EFE-F479-0FF510450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24569" y="1729794"/>
              <a:ext cx="705649" cy="69930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3004E2-25F7-7230-1076-087F201B8E48}"/>
              </a:ext>
            </a:extLst>
          </p:cNvPr>
          <p:cNvGrpSpPr/>
          <p:nvPr/>
        </p:nvGrpSpPr>
        <p:grpSpPr>
          <a:xfrm>
            <a:off x="9174094" y="8246315"/>
            <a:ext cx="1624827" cy="1604702"/>
            <a:chOff x="6509850" y="4521973"/>
            <a:chExt cx="1083218" cy="106980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74CC74D-8DFD-A8EA-D1D1-1182B37BD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9850" y="4521973"/>
              <a:ext cx="1083218" cy="106980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6000"/>
                </a:prstClr>
              </a:outerShdw>
            </a:effec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IN" sz="3000" kern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Helvetica"/>
              </a:endParaRPr>
            </a:p>
          </p:txBody>
        </p:sp>
        <p:pic>
          <p:nvPicPr>
            <p:cNvPr id="20" name="Graphic 19" descr="Contract outline">
              <a:extLst>
                <a:ext uri="{FF2B5EF4-FFF2-40B4-BE49-F238E27FC236}">
                  <a16:creationId xmlns:a16="http://schemas.microsoft.com/office/drawing/2014/main" id="{B9054851-F910-F9CE-B545-90A173630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98635" y="4707221"/>
              <a:ext cx="705649" cy="69930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7B5351-C25C-FDF6-FFD9-289F1EAA74E7}"/>
              </a:ext>
            </a:extLst>
          </p:cNvPr>
          <p:cNvGrpSpPr/>
          <p:nvPr/>
        </p:nvGrpSpPr>
        <p:grpSpPr>
          <a:xfrm>
            <a:off x="5385111" y="6407197"/>
            <a:ext cx="1624827" cy="1604702"/>
            <a:chOff x="3753171" y="3185404"/>
            <a:chExt cx="1083218" cy="106980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C10EFDA-E552-803C-555E-AB0828EDA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3171" y="3185404"/>
              <a:ext cx="1083218" cy="106980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6000"/>
                </a:prstClr>
              </a:outerShdw>
            </a:effec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IN" sz="3000" kern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Helvetica"/>
              </a:endParaRPr>
            </a:p>
          </p:txBody>
        </p:sp>
        <p:pic>
          <p:nvPicPr>
            <p:cNvPr id="23" name="Graphic 22" descr="Needle outline">
              <a:extLst>
                <a:ext uri="{FF2B5EF4-FFF2-40B4-BE49-F238E27FC236}">
                  <a16:creationId xmlns:a16="http://schemas.microsoft.com/office/drawing/2014/main" id="{1BD31D27-B96F-593E-DC88-462D75450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903493" y="3370652"/>
              <a:ext cx="705649" cy="69930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118589-ABF0-DB9A-F823-080B2D31313A}"/>
              </a:ext>
            </a:extLst>
          </p:cNvPr>
          <p:cNvGrpSpPr/>
          <p:nvPr/>
        </p:nvGrpSpPr>
        <p:grpSpPr>
          <a:xfrm>
            <a:off x="10146540" y="4304174"/>
            <a:ext cx="1624827" cy="1604702"/>
            <a:chOff x="7232672" y="1667207"/>
            <a:chExt cx="1083218" cy="106980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0A5F17-6A5C-7491-7D08-C7F8BFE23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672" y="1667207"/>
              <a:ext cx="1083218" cy="106980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6000"/>
                </a:prstClr>
              </a:outerShdw>
            </a:effec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IN" sz="3000" kern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Helvetica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7F72351-F0D8-E99F-3B0D-5FFE58BDDF30}"/>
                </a:ext>
              </a:extLst>
            </p:cNvPr>
            <p:cNvGrpSpPr/>
            <p:nvPr/>
          </p:nvGrpSpPr>
          <p:grpSpPr>
            <a:xfrm>
              <a:off x="7568467" y="1962109"/>
              <a:ext cx="411628" cy="480003"/>
              <a:chOff x="7735888" y="3368675"/>
              <a:chExt cx="871538" cy="1025526"/>
            </a:xfrm>
            <a:solidFill>
              <a:srgbClr val="0093D5"/>
            </a:solidFill>
          </p:grpSpPr>
          <p:sp>
            <p:nvSpPr>
              <p:cNvPr id="27" name="Freeform 36">
                <a:extLst>
                  <a:ext uri="{FF2B5EF4-FFF2-40B4-BE49-F238E27FC236}">
                    <a16:creationId xmlns:a16="http://schemas.microsoft.com/office/drawing/2014/main" id="{E056AC94-896E-16A6-F793-E7F4B77989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35888" y="3368675"/>
                <a:ext cx="871538" cy="493713"/>
              </a:xfrm>
              <a:custGeom>
                <a:avLst/>
                <a:gdLst>
                  <a:gd name="T0" fmla="*/ 40 w 549"/>
                  <a:gd name="T1" fmla="*/ 230 h 311"/>
                  <a:gd name="T2" fmla="*/ 25 w 549"/>
                  <a:gd name="T3" fmla="*/ 255 h 311"/>
                  <a:gd name="T4" fmla="*/ 40 w 549"/>
                  <a:gd name="T5" fmla="*/ 283 h 311"/>
                  <a:gd name="T6" fmla="*/ 71 w 549"/>
                  <a:gd name="T7" fmla="*/ 283 h 311"/>
                  <a:gd name="T8" fmla="*/ 86 w 549"/>
                  <a:gd name="T9" fmla="*/ 255 h 311"/>
                  <a:gd name="T10" fmla="*/ 71 w 549"/>
                  <a:gd name="T11" fmla="*/ 230 h 311"/>
                  <a:gd name="T12" fmla="*/ 348 w 549"/>
                  <a:gd name="T13" fmla="*/ 152 h 311"/>
                  <a:gd name="T14" fmla="*/ 322 w 549"/>
                  <a:gd name="T15" fmla="*/ 168 h 311"/>
                  <a:gd name="T16" fmla="*/ 322 w 549"/>
                  <a:gd name="T17" fmla="*/ 198 h 311"/>
                  <a:gd name="T18" fmla="*/ 348 w 549"/>
                  <a:gd name="T19" fmla="*/ 214 h 311"/>
                  <a:gd name="T20" fmla="*/ 374 w 549"/>
                  <a:gd name="T21" fmla="*/ 198 h 311"/>
                  <a:gd name="T22" fmla="*/ 374 w 549"/>
                  <a:gd name="T23" fmla="*/ 168 h 311"/>
                  <a:gd name="T24" fmla="*/ 348 w 549"/>
                  <a:gd name="T25" fmla="*/ 152 h 311"/>
                  <a:gd name="T26" fmla="*/ 187 w 549"/>
                  <a:gd name="T27" fmla="*/ 71 h 311"/>
                  <a:gd name="T28" fmla="*/ 171 w 549"/>
                  <a:gd name="T29" fmla="*/ 97 h 311"/>
                  <a:gd name="T30" fmla="*/ 187 w 549"/>
                  <a:gd name="T31" fmla="*/ 123 h 311"/>
                  <a:gd name="T32" fmla="*/ 217 w 549"/>
                  <a:gd name="T33" fmla="*/ 123 h 311"/>
                  <a:gd name="T34" fmla="*/ 233 w 549"/>
                  <a:gd name="T35" fmla="*/ 97 h 311"/>
                  <a:gd name="T36" fmla="*/ 217 w 549"/>
                  <a:gd name="T37" fmla="*/ 71 h 311"/>
                  <a:gd name="T38" fmla="*/ 495 w 549"/>
                  <a:gd name="T39" fmla="*/ 24 h 311"/>
                  <a:gd name="T40" fmla="*/ 469 w 549"/>
                  <a:gd name="T41" fmla="*/ 40 h 311"/>
                  <a:gd name="T42" fmla="*/ 469 w 549"/>
                  <a:gd name="T43" fmla="*/ 70 h 311"/>
                  <a:gd name="T44" fmla="*/ 495 w 549"/>
                  <a:gd name="T45" fmla="*/ 86 h 311"/>
                  <a:gd name="T46" fmla="*/ 520 w 549"/>
                  <a:gd name="T47" fmla="*/ 70 h 311"/>
                  <a:gd name="T48" fmla="*/ 520 w 549"/>
                  <a:gd name="T49" fmla="*/ 40 h 311"/>
                  <a:gd name="T50" fmla="*/ 495 w 549"/>
                  <a:gd name="T51" fmla="*/ 24 h 311"/>
                  <a:gd name="T52" fmla="*/ 516 w 549"/>
                  <a:gd name="T53" fmla="*/ 4 h 311"/>
                  <a:gd name="T54" fmla="*/ 545 w 549"/>
                  <a:gd name="T55" fmla="*/ 34 h 311"/>
                  <a:gd name="T56" fmla="*/ 545 w 549"/>
                  <a:gd name="T57" fmla="*/ 76 h 311"/>
                  <a:gd name="T58" fmla="*/ 516 w 549"/>
                  <a:gd name="T59" fmla="*/ 106 h 311"/>
                  <a:gd name="T60" fmla="*/ 474 w 549"/>
                  <a:gd name="T61" fmla="*/ 106 h 311"/>
                  <a:gd name="T62" fmla="*/ 392 w 549"/>
                  <a:gd name="T63" fmla="*/ 152 h 311"/>
                  <a:gd name="T64" fmla="*/ 403 w 549"/>
                  <a:gd name="T65" fmla="*/ 182 h 311"/>
                  <a:gd name="T66" fmla="*/ 387 w 549"/>
                  <a:gd name="T67" fmla="*/ 221 h 311"/>
                  <a:gd name="T68" fmla="*/ 348 w 549"/>
                  <a:gd name="T69" fmla="*/ 238 h 311"/>
                  <a:gd name="T70" fmla="*/ 309 w 549"/>
                  <a:gd name="T71" fmla="*/ 221 h 311"/>
                  <a:gd name="T72" fmla="*/ 293 w 549"/>
                  <a:gd name="T73" fmla="*/ 182 h 311"/>
                  <a:gd name="T74" fmla="*/ 295 w 549"/>
                  <a:gd name="T75" fmla="*/ 168 h 311"/>
                  <a:gd name="T76" fmla="*/ 246 w 549"/>
                  <a:gd name="T77" fmla="*/ 130 h 311"/>
                  <a:gd name="T78" fmla="*/ 219 w 549"/>
                  <a:gd name="T79" fmla="*/ 149 h 311"/>
                  <a:gd name="T80" fmla="*/ 184 w 549"/>
                  <a:gd name="T81" fmla="*/ 149 h 311"/>
                  <a:gd name="T82" fmla="*/ 96 w 549"/>
                  <a:gd name="T83" fmla="*/ 219 h 311"/>
                  <a:gd name="T84" fmla="*/ 111 w 549"/>
                  <a:gd name="T85" fmla="*/ 255 h 311"/>
                  <a:gd name="T86" fmla="*/ 94 w 549"/>
                  <a:gd name="T87" fmla="*/ 294 h 311"/>
                  <a:gd name="T88" fmla="*/ 55 w 549"/>
                  <a:gd name="T89" fmla="*/ 311 h 311"/>
                  <a:gd name="T90" fmla="*/ 16 w 549"/>
                  <a:gd name="T91" fmla="*/ 294 h 311"/>
                  <a:gd name="T92" fmla="*/ 0 w 549"/>
                  <a:gd name="T93" fmla="*/ 255 h 311"/>
                  <a:gd name="T94" fmla="*/ 16 w 549"/>
                  <a:gd name="T95" fmla="*/ 217 h 311"/>
                  <a:gd name="T96" fmla="*/ 55 w 549"/>
                  <a:gd name="T97" fmla="*/ 201 h 311"/>
                  <a:gd name="T98" fmla="*/ 88 w 549"/>
                  <a:gd name="T99" fmla="*/ 212 h 311"/>
                  <a:gd name="T100" fmla="*/ 151 w 549"/>
                  <a:gd name="T101" fmla="*/ 117 h 311"/>
                  <a:gd name="T102" fmla="*/ 151 w 549"/>
                  <a:gd name="T103" fmla="*/ 76 h 311"/>
                  <a:gd name="T104" fmla="*/ 180 w 549"/>
                  <a:gd name="T105" fmla="*/ 47 h 311"/>
                  <a:gd name="T106" fmla="*/ 223 w 549"/>
                  <a:gd name="T107" fmla="*/ 47 h 311"/>
                  <a:gd name="T108" fmla="*/ 252 w 549"/>
                  <a:gd name="T109" fmla="*/ 76 h 311"/>
                  <a:gd name="T110" fmla="*/ 256 w 549"/>
                  <a:gd name="T111" fmla="*/ 104 h 311"/>
                  <a:gd name="T112" fmla="*/ 252 w 549"/>
                  <a:gd name="T113" fmla="*/ 120 h 311"/>
                  <a:gd name="T114" fmla="*/ 316 w 549"/>
                  <a:gd name="T115" fmla="*/ 139 h 311"/>
                  <a:gd name="T116" fmla="*/ 348 w 549"/>
                  <a:gd name="T117" fmla="*/ 127 h 311"/>
                  <a:gd name="T118" fmla="*/ 385 w 549"/>
                  <a:gd name="T119" fmla="*/ 142 h 311"/>
                  <a:gd name="T120" fmla="*/ 443 w 549"/>
                  <a:gd name="T121" fmla="*/ 71 h 311"/>
                  <a:gd name="T122" fmla="*/ 444 w 549"/>
                  <a:gd name="T123" fmla="*/ 34 h 311"/>
                  <a:gd name="T124" fmla="*/ 473 w 549"/>
                  <a:gd name="T125" fmla="*/ 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49" h="311">
                    <a:moveTo>
                      <a:pt x="55" y="225"/>
                    </a:moveTo>
                    <a:lnTo>
                      <a:pt x="40" y="230"/>
                    </a:lnTo>
                    <a:lnTo>
                      <a:pt x="29" y="241"/>
                    </a:lnTo>
                    <a:lnTo>
                      <a:pt x="25" y="255"/>
                    </a:lnTo>
                    <a:lnTo>
                      <a:pt x="29" y="271"/>
                    </a:lnTo>
                    <a:lnTo>
                      <a:pt x="40" y="283"/>
                    </a:lnTo>
                    <a:lnTo>
                      <a:pt x="55" y="287"/>
                    </a:lnTo>
                    <a:lnTo>
                      <a:pt x="71" y="283"/>
                    </a:lnTo>
                    <a:lnTo>
                      <a:pt x="82" y="271"/>
                    </a:lnTo>
                    <a:lnTo>
                      <a:pt x="86" y="255"/>
                    </a:lnTo>
                    <a:lnTo>
                      <a:pt x="82" y="241"/>
                    </a:lnTo>
                    <a:lnTo>
                      <a:pt x="71" y="230"/>
                    </a:lnTo>
                    <a:lnTo>
                      <a:pt x="55" y="225"/>
                    </a:lnTo>
                    <a:close/>
                    <a:moveTo>
                      <a:pt x="348" y="152"/>
                    </a:moveTo>
                    <a:lnTo>
                      <a:pt x="332" y="156"/>
                    </a:lnTo>
                    <a:lnTo>
                      <a:pt x="322" y="168"/>
                    </a:lnTo>
                    <a:lnTo>
                      <a:pt x="318" y="182"/>
                    </a:lnTo>
                    <a:lnTo>
                      <a:pt x="322" y="198"/>
                    </a:lnTo>
                    <a:lnTo>
                      <a:pt x="332" y="209"/>
                    </a:lnTo>
                    <a:lnTo>
                      <a:pt x="348" y="214"/>
                    </a:lnTo>
                    <a:lnTo>
                      <a:pt x="364" y="209"/>
                    </a:lnTo>
                    <a:lnTo>
                      <a:pt x="374" y="198"/>
                    </a:lnTo>
                    <a:lnTo>
                      <a:pt x="378" y="182"/>
                    </a:lnTo>
                    <a:lnTo>
                      <a:pt x="374" y="168"/>
                    </a:lnTo>
                    <a:lnTo>
                      <a:pt x="364" y="156"/>
                    </a:lnTo>
                    <a:lnTo>
                      <a:pt x="348" y="152"/>
                    </a:lnTo>
                    <a:close/>
                    <a:moveTo>
                      <a:pt x="201" y="67"/>
                    </a:moveTo>
                    <a:lnTo>
                      <a:pt x="187" y="71"/>
                    </a:lnTo>
                    <a:lnTo>
                      <a:pt x="175" y="81"/>
                    </a:lnTo>
                    <a:lnTo>
                      <a:pt x="171" y="97"/>
                    </a:lnTo>
                    <a:lnTo>
                      <a:pt x="175" y="113"/>
                    </a:lnTo>
                    <a:lnTo>
                      <a:pt x="187" y="123"/>
                    </a:lnTo>
                    <a:lnTo>
                      <a:pt x="201" y="127"/>
                    </a:lnTo>
                    <a:lnTo>
                      <a:pt x="217" y="123"/>
                    </a:lnTo>
                    <a:lnTo>
                      <a:pt x="229" y="113"/>
                    </a:lnTo>
                    <a:lnTo>
                      <a:pt x="233" y="97"/>
                    </a:lnTo>
                    <a:lnTo>
                      <a:pt x="229" y="81"/>
                    </a:lnTo>
                    <a:lnTo>
                      <a:pt x="217" y="71"/>
                    </a:lnTo>
                    <a:lnTo>
                      <a:pt x="201" y="67"/>
                    </a:lnTo>
                    <a:close/>
                    <a:moveTo>
                      <a:pt x="495" y="24"/>
                    </a:moveTo>
                    <a:lnTo>
                      <a:pt x="479" y="28"/>
                    </a:lnTo>
                    <a:lnTo>
                      <a:pt x="469" y="40"/>
                    </a:lnTo>
                    <a:lnTo>
                      <a:pt x="464" y="54"/>
                    </a:lnTo>
                    <a:lnTo>
                      <a:pt x="469" y="70"/>
                    </a:lnTo>
                    <a:lnTo>
                      <a:pt x="479" y="81"/>
                    </a:lnTo>
                    <a:lnTo>
                      <a:pt x="495" y="86"/>
                    </a:lnTo>
                    <a:lnTo>
                      <a:pt x="510" y="81"/>
                    </a:lnTo>
                    <a:lnTo>
                      <a:pt x="520" y="70"/>
                    </a:lnTo>
                    <a:lnTo>
                      <a:pt x="525" y="54"/>
                    </a:lnTo>
                    <a:lnTo>
                      <a:pt x="520" y="40"/>
                    </a:lnTo>
                    <a:lnTo>
                      <a:pt x="510" y="28"/>
                    </a:lnTo>
                    <a:lnTo>
                      <a:pt x="495" y="24"/>
                    </a:lnTo>
                    <a:close/>
                    <a:moveTo>
                      <a:pt x="495" y="0"/>
                    </a:moveTo>
                    <a:lnTo>
                      <a:pt x="516" y="4"/>
                    </a:lnTo>
                    <a:lnTo>
                      <a:pt x="533" y="15"/>
                    </a:lnTo>
                    <a:lnTo>
                      <a:pt x="545" y="34"/>
                    </a:lnTo>
                    <a:lnTo>
                      <a:pt x="549" y="54"/>
                    </a:lnTo>
                    <a:lnTo>
                      <a:pt x="545" y="76"/>
                    </a:lnTo>
                    <a:lnTo>
                      <a:pt x="533" y="93"/>
                    </a:lnTo>
                    <a:lnTo>
                      <a:pt x="516" y="106"/>
                    </a:lnTo>
                    <a:lnTo>
                      <a:pt x="495" y="110"/>
                    </a:lnTo>
                    <a:lnTo>
                      <a:pt x="474" y="106"/>
                    </a:lnTo>
                    <a:lnTo>
                      <a:pt x="457" y="96"/>
                    </a:lnTo>
                    <a:lnTo>
                      <a:pt x="392" y="152"/>
                    </a:lnTo>
                    <a:lnTo>
                      <a:pt x="400" y="166"/>
                    </a:lnTo>
                    <a:lnTo>
                      <a:pt x="403" y="182"/>
                    </a:lnTo>
                    <a:lnTo>
                      <a:pt x="398" y="204"/>
                    </a:lnTo>
                    <a:lnTo>
                      <a:pt x="387" y="221"/>
                    </a:lnTo>
                    <a:lnTo>
                      <a:pt x="369" y="234"/>
                    </a:lnTo>
                    <a:lnTo>
                      <a:pt x="348" y="238"/>
                    </a:lnTo>
                    <a:lnTo>
                      <a:pt x="326" y="234"/>
                    </a:lnTo>
                    <a:lnTo>
                      <a:pt x="309" y="221"/>
                    </a:lnTo>
                    <a:lnTo>
                      <a:pt x="298" y="204"/>
                    </a:lnTo>
                    <a:lnTo>
                      <a:pt x="293" y="182"/>
                    </a:lnTo>
                    <a:lnTo>
                      <a:pt x="293" y="175"/>
                    </a:lnTo>
                    <a:lnTo>
                      <a:pt x="295" y="168"/>
                    </a:lnTo>
                    <a:lnTo>
                      <a:pt x="298" y="161"/>
                    </a:lnTo>
                    <a:lnTo>
                      <a:pt x="246" y="130"/>
                    </a:lnTo>
                    <a:lnTo>
                      <a:pt x="234" y="142"/>
                    </a:lnTo>
                    <a:lnTo>
                      <a:pt x="219" y="149"/>
                    </a:lnTo>
                    <a:lnTo>
                      <a:pt x="201" y="152"/>
                    </a:lnTo>
                    <a:lnTo>
                      <a:pt x="184" y="149"/>
                    </a:lnTo>
                    <a:lnTo>
                      <a:pt x="170" y="142"/>
                    </a:lnTo>
                    <a:lnTo>
                      <a:pt x="96" y="219"/>
                    </a:lnTo>
                    <a:lnTo>
                      <a:pt x="106" y="237"/>
                    </a:lnTo>
                    <a:lnTo>
                      <a:pt x="111" y="255"/>
                    </a:lnTo>
                    <a:lnTo>
                      <a:pt x="106" y="277"/>
                    </a:lnTo>
                    <a:lnTo>
                      <a:pt x="94" y="294"/>
                    </a:lnTo>
                    <a:lnTo>
                      <a:pt x="76" y="307"/>
                    </a:lnTo>
                    <a:lnTo>
                      <a:pt x="55" y="311"/>
                    </a:lnTo>
                    <a:lnTo>
                      <a:pt x="35" y="307"/>
                    </a:lnTo>
                    <a:lnTo>
                      <a:pt x="16" y="294"/>
                    </a:lnTo>
                    <a:lnTo>
                      <a:pt x="4" y="277"/>
                    </a:lnTo>
                    <a:lnTo>
                      <a:pt x="0" y="255"/>
                    </a:lnTo>
                    <a:lnTo>
                      <a:pt x="4" y="234"/>
                    </a:lnTo>
                    <a:lnTo>
                      <a:pt x="16" y="217"/>
                    </a:lnTo>
                    <a:lnTo>
                      <a:pt x="35" y="205"/>
                    </a:lnTo>
                    <a:lnTo>
                      <a:pt x="55" y="201"/>
                    </a:lnTo>
                    <a:lnTo>
                      <a:pt x="73" y="204"/>
                    </a:lnTo>
                    <a:lnTo>
                      <a:pt x="88" y="212"/>
                    </a:lnTo>
                    <a:lnTo>
                      <a:pt x="160" y="133"/>
                    </a:lnTo>
                    <a:lnTo>
                      <a:pt x="151" y="117"/>
                    </a:lnTo>
                    <a:lnTo>
                      <a:pt x="147" y="97"/>
                    </a:lnTo>
                    <a:lnTo>
                      <a:pt x="151" y="76"/>
                    </a:lnTo>
                    <a:lnTo>
                      <a:pt x="163" y="58"/>
                    </a:lnTo>
                    <a:lnTo>
                      <a:pt x="180" y="47"/>
                    </a:lnTo>
                    <a:lnTo>
                      <a:pt x="201" y="43"/>
                    </a:lnTo>
                    <a:lnTo>
                      <a:pt x="223" y="47"/>
                    </a:lnTo>
                    <a:lnTo>
                      <a:pt x="240" y="58"/>
                    </a:lnTo>
                    <a:lnTo>
                      <a:pt x="252" y="76"/>
                    </a:lnTo>
                    <a:lnTo>
                      <a:pt x="256" y="97"/>
                    </a:lnTo>
                    <a:lnTo>
                      <a:pt x="256" y="104"/>
                    </a:lnTo>
                    <a:lnTo>
                      <a:pt x="254" y="113"/>
                    </a:lnTo>
                    <a:lnTo>
                      <a:pt x="252" y="120"/>
                    </a:lnTo>
                    <a:lnTo>
                      <a:pt x="303" y="150"/>
                    </a:lnTo>
                    <a:lnTo>
                      <a:pt x="316" y="139"/>
                    </a:lnTo>
                    <a:lnTo>
                      <a:pt x="331" y="130"/>
                    </a:lnTo>
                    <a:lnTo>
                      <a:pt x="348" y="127"/>
                    </a:lnTo>
                    <a:lnTo>
                      <a:pt x="368" y="132"/>
                    </a:lnTo>
                    <a:lnTo>
                      <a:pt x="385" y="142"/>
                    </a:lnTo>
                    <a:lnTo>
                      <a:pt x="450" y="86"/>
                    </a:lnTo>
                    <a:lnTo>
                      <a:pt x="443" y="71"/>
                    </a:lnTo>
                    <a:lnTo>
                      <a:pt x="440" y="54"/>
                    </a:lnTo>
                    <a:lnTo>
                      <a:pt x="444" y="34"/>
                    </a:lnTo>
                    <a:lnTo>
                      <a:pt x="456" y="15"/>
                    </a:lnTo>
                    <a:lnTo>
                      <a:pt x="473" y="4"/>
                    </a:lnTo>
                    <a:lnTo>
                      <a:pt x="4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28481">
                  <a:defRPr/>
                </a:pPr>
                <a:endParaRPr lang="en-US" sz="4200">
                  <a:solidFill>
                    <a:prstClr val="black"/>
                  </a:solidFill>
                  <a:latin typeface="Calibri" panose="020F0502020204030204"/>
                  <a:ea typeface="Calibri"/>
                  <a:cs typeface="Calibri"/>
                  <a:sym typeface="Helvetica"/>
                </a:endParaRPr>
              </a:p>
            </p:txBody>
          </p:sp>
          <p:sp>
            <p:nvSpPr>
              <p:cNvPr id="28" name="Freeform 37">
                <a:extLst>
                  <a:ext uri="{FF2B5EF4-FFF2-40B4-BE49-F238E27FC236}">
                    <a16:creationId xmlns:a16="http://schemas.microsoft.com/office/drawing/2014/main" id="{F6B0889F-BF20-8B33-F53E-8A0966693C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01025" y="3890963"/>
                <a:ext cx="174625" cy="503238"/>
              </a:xfrm>
              <a:custGeom>
                <a:avLst/>
                <a:gdLst>
                  <a:gd name="T0" fmla="*/ 25 w 110"/>
                  <a:gd name="T1" fmla="*/ 62 h 317"/>
                  <a:gd name="T2" fmla="*/ 25 w 110"/>
                  <a:gd name="T3" fmla="*/ 293 h 317"/>
                  <a:gd name="T4" fmla="*/ 85 w 110"/>
                  <a:gd name="T5" fmla="*/ 293 h 317"/>
                  <a:gd name="T6" fmla="*/ 85 w 110"/>
                  <a:gd name="T7" fmla="*/ 62 h 317"/>
                  <a:gd name="T8" fmla="*/ 25 w 110"/>
                  <a:gd name="T9" fmla="*/ 62 h 317"/>
                  <a:gd name="T10" fmla="*/ 25 w 110"/>
                  <a:gd name="T11" fmla="*/ 24 h 317"/>
                  <a:gd name="T12" fmla="*/ 25 w 110"/>
                  <a:gd name="T13" fmla="*/ 49 h 317"/>
                  <a:gd name="T14" fmla="*/ 85 w 110"/>
                  <a:gd name="T15" fmla="*/ 49 h 317"/>
                  <a:gd name="T16" fmla="*/ 85 w 110"/>
                  <a:gd name="T17" fmla="*/ 24 h 317"/>
                  <a:gd name="T18" fmla="*/ 25 w 110"/>
                  <a:gd name="T19" fmla="*/ 24 h 317"/>
                  <a:gd name="T20" fmla="*/ 25 w 110"/>
                  <a:gd name="T21" fmla="*/ 0 h 317"/>
                  <a:gd name="T22" fmla="*/ 85 w 110"/>
                  <a:gd name="T23" fmla="*/ 0 h 317"/>
                  <a:gd name="T24" fmla="*/ 98 w 110"/>
                  <a:gd name="T25" fmla="*/ 4 h 317"/>
                  <a:gd name="T26" fmla="*/ 107 w 110"/>
                  <a:gd name="T27" fmla="*/ 13 h 317"/>
                  <a:gd name="T28" fmla="*/ 110 w 110"/>
                  <a:gd name="T29" fmla="*/ 24 h 317"/>
                  <a:gd name="T30" fmla="*/ 110 w 110"/>
                  <a:gd name="T31" fmla="*/ 293 h 317"/>
                  <a:gd name="T32" fmla="*/ 107 w 110"/>
                  <a:gd name="T33" fmla="*/ 305 h 317"/>
                  <a:gd name="T34" fmla="*/ 98 w 110"/>
                  <a:gd name="T35" fmla="*/ 313 h 317"/>
                  <a:gd name="T36" fmla="*/ 85 w 110"/>
                  <a:gd name="T37" fmla="*/ 317 h 317"/>
                  <a:gd name="T38" fmla="*/ 25 w 110"/>
                  <a:gd name="T39" fmla="*/ 317 h 317"/>
                  <a:gd name="T40" fmla="*/ 12 w 110"/>
                  <a:gd name="T41" fmla="*/ 313 h 317"/>
                  <a:gd name="T42" fmla="*/ 3 w 110"/>
                  <a:gd name="T43" fmla="*/ 305 h 317"/>
                  <a:gd name="T44" fmla="*/ 0 w 110"/>
                  <a:gd name="T45" fmla="*/ 293 h 317"/>
                  <a:gd name="T46" fmla="*/ 0 w 110"/>
                  <a:gd name="T47" fmla="*/ 24 h 317"/>
                  <a:gd name="T48" fmla="*/ 3 w 110"/>
                  <a:gd name="T49" fmla="*/ 13 h 317"/>
                  <a:gd name="T50" fmla="*/ 12 w 110"/>
                  <a:gd name="T51" fmla="*/ 4 h 317"/>
                  <a:gd name="T52" fmla="*/ 25 w 110"/>
                  <a:gd name="T53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0" h="317">
                    <a:moveTo>
                      <a:pt x="25" y="62"/>
                    </a:moveTo>
                    <a:lnTo>
                      <a:pt x="25" y="293"/>
                    </a:lnTo>
                    <a:lnTo>
                      <a:pt x="85" y="293"/>
                    </a:lnTo>
                    <a:lnTo>
                      <a:pt x="85" y="62"/>
                    </a:lnTo>
                    <a:lnTo>
                      <a:pt x="25" y="62"/>
                    </a:lnTo>
                    <a:close/>
                    <a:moveTo>
                      <a:pt x="25" y="24"/>
                    </a:moveTo>
                    <a:lnTo>
                      <a:pt x="25" y="49"/>
                    </a:lnTo>
                    <a:lnTo>
                      <a:pt x="85" y="49"/>
                    </a:lnTo>
                    <a:lnTo>
                      <a:pt x="85" y="24"/>
                    </a:lnTo>
                    <a:lnTo>
                      <a:pt x="25" y="24"/>
                    </a:lnTo>
                    <a:close/>
                    <a:moveTo>
                      <a:pt x="25" y="0"/>
                    </a:moveTo>
                    <a:lnTo>
                      <a:pt x="85" y="0"/>
                    </a:lnTo>
                    <a:lnTo>
                      <a:pt x="98" y="4"/>
                    </a:lnTo>
                    <a:lnTo>
                      <a:pt x="107" y="13"/>
                    </a:lnTo>
                    <a:lnTo>
                      <a:pt x="110" y="24"/>
                    </a:lnTo>
                    <a:lnTo>
                      <a:pt x="110" y="293"/>
                    </a:lnTo>
                    <a:lnTo>
                      <a:pt x="107" y="305"/>
                    </a:lnTo>
                    <a:lnTo>
                      <a:pt x="98" y="313"/>
                    </a:lnTo>
                    <a:lnTo>
                      <a:pt x="85" y="317"/>
                    </a:lnTo>
                    <a:lnTo>
                      <a:pt x="25" y="317"/>
                    </a:lnTo>
                    <a:lnTo>
                      <a:pt x="12" y="313"/>
                    </a:lnTo>
                    <a:lnTo>
                      <a:pt x="3" y="305"/>
                    </a:lnTo>
                    <a:lnTo>
                      <a:pt x="0" y="293"/>
                    </a:lnTo>
                    <a:lnTo>
                      <a:pt x="0" y="24"/>
                    </a:lnTo>
                    <a:lnTo>
                      <a:pt x="3" y="13"/>
                    </a:lnTo>
                    <a:lnTo>
                      <a:pt x="12" y="4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28481">
                  <a:defRPr/>
                </a:pPr>
                <a:endParaRPr lang="en-US" sz="4200">
                  <a:solidFill>
                    <a:prstClr val="black"/>
                  </a:solidFill>
                  <a:latin typeface="Calibri" panose="020F0502020204030204"/>
                  <a:ea typeface="Calibri"/>
                  <a:cs typeface="Calibri"/>
                  <a:sym typeface="Helvetica"/>
                </a:endParaRPr>
              </a:p>
            </p:txBody>
          </p:sp>
          <p:sp>
            <p:nvSpPr>
              <p:cNvPr id="29" name="Freeform 38">
                <a:extLst>
                  <a:ext uri="{FF2B5EF4-FFF2-40B4-BE49-F238E27FC236}">
                    <a16:creationId xmlns:a16="http://schemas.microsoft.com/office/drawing/2014/main" id="{6B7A5445-DC08-7627-5865-527101DEC6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35888" y="4006850"/>
                <a:ext cx="176213" cy="387350"/>
              </a:xfrm>
              <a:custGeom>
                <a:avLst/>
                <a:gdLst>
                  <a:gd name="T0" fmla="*/ 25 w 111"/>
                  <a:gd name="T1" fmla="*/ 62 h 244"/>
                  <a:gd name="T2" fmla="*/ 25 w 111"/>
                  <a:gd name="T3" fmla="*/ 220 h 244"/>
                  <a:gd name="T4" fmla="*/ 86 w 111"/>
                  <a:gd name="T5" fmla="*/ 220 h 244"/>
                  <a:gd name="T6" fmla="*/ 86 w 111"/>
                  <a:gd name="T7" fmla="*/ 62 h 244"/>
                  <a:gd name="T8" fmla="*/ 25 w 111"/>
                  <a:gd name="T9" fmla="*/ 62 h 244"/>
                  <a:gd name="T10" fmla="*/ 25 w 111"/>
                  <a:gd name="T11" fmla="*/ 25 h 244"/>
                  <a:gd name="T12" fmla="*/ 25 w 111"/>
                  <a:gd name="T13" fmla="*/ 49 h 244"/>
                  <a:gd name="T14" fmla="*/ 86 w 111"/>
                  <a:gd name="T15" fmla="*/ 49 h 244"/>
                  <a:gd name="T16" fmla="*/ 86 w 111"/>
                  <a:gd name="T17" fmla="*/ 25 h 244"/>
                  <a:gd name="T18" fmla="*/ 25 w 111"/>
                  <a:gd name="T19" fmla="*/ 25 h 244"/>
                  <a:gd name="T20" fmla="*/ 25 w 111"/>
                  <a:gd name="T21" fmla="*/ 0 h 244"/>
                  <a:gd name="T22" fmla="*/ 86 w 111"/>
                  <a:gd name="T23" fmla="*/ 0 h 244"/>
                  <a:gd name="T24" fmla="*/ 98 w 111"/>
                  <a:gd name="T25" fmla="*/ 3 h 244"/>
                  <a:gd name="T26" fmla="*/ 106 w 111"/>
                  <a:gd name="T27" fmla="*/ 13 h 244"/>
                  <a:gd name="T28" fmla="*/ 111 w 111"/>
                  <a:gd name="T29" fmla="*/ 25 h 244"/>
                  <a:gd name="T30" fmla="*/ 111 w 111"/>
                  <a:gd name="T31" fmla="*/ 220 h 244"/>
                  <a:gd name="T32" fmla="*/ 106 w 111"/>
                  <a:gd name="T33" fmla="*/ 232 h 244"/>
                  <a:gd name="T34" fmla="*/ 98 w 111"/>
                  <a:gd name="T35" fmla="*/ 240 h 244"/>
                  <a:gd name="T36" fmla="*/ 86 w 111"/>
                  <a:gd name="T37" fmla="*/ 244 h 244"/>
                  <a:gd name="T38" fmla="*/ 25 w 111"/>
                  <a:gd name="T39" fmla="*/ 244 h 244"/>
                  <a:gd name="T40" fmla="*/ 13 w 111"/>
                  <a:gd name="T41" fmla="*/ 240 h 244"/>
                  <a:gd name="T42" fmla="*/ 4 w 111"/>
                  <a:gd name="T43" fmla="*/ 232 h 244"/>
                  <a:gd name="T44" fmla="*/ 0 w 111"/>
                  <a:gd name="T45" fmla="*/ 220 h 244"/>
                  <a:gd name="T46" fmla="*/ 0 w 111"/>
                  <a:gd name="T47" fmla="*/ 25 h 244"/>
                  <a:gd name="T48" fmla="*/ 4 w 111"/>
                  <a:gd name="T49" fmla="*/ 13 h 244"/>
                  <a:gd name="T50" fmla="*/ 13 w 111"/>
                  <a:gd name="T51" fmla="*/ 3 h 244"/>
                  <a:gd name="T52" fmla="*/ 25 w 111"/>
                  <a:gd name="T53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1" h="244">
                    <a:moveTo>
                      <a:pt x="25" y="62"/>
                    </a:moveTo>
                    <a:lnTo>
                      <a:pt x="25" y="220"/>
                    </a:lnTo>
                    <a:lnTo>
                      <a:pt x="86" y="220"/>
                    </a:lnTo>
                    <a:lnTo>
                      <a:pt x="86" y="62"/>
                    </a:lnTo>
                    <a:lnTo>
                      <a:pt x="25" y="62"/>
                    </a:lnTo>
                    <a:close/>
                    <a:moveTo>
                      <a:pt x="25" y="25"/>
                    </a:moveTo>
                    <a:lnTo>
                      <a:pt x="25" y="49"/>
                    </a:lnTo>
                    <a:lnTo>
                      <a:pt x="86" y="49"/>
                    </a:lnTo>
                    <a:lnTo>
                      <a:pt x="86" y="25"/>
                    </a:lnTo>
                    <a:lnTo>
                      <a:pt x="25" y="25"/>
                    </a:lnTo>
                    <a:close/>
                    <a:moveTo>
                      <a:pt x="25" y="0"/>
                    </a:moveTo>
                    <a:lnTo>
                      <a:pt x="86" y="0"/>
                    </a:lnTo>
                    <a:lnTo>
                      <a:pt x="98" y="3"/>
                    </a:lnTo>
                    <a:lnTo>
                      <a:pt x="106" y="13"/>
                    </a:lnTo>
                    <a:lnTo>
                      <a:pt x="111" y="25"/>
                    </a:lnTo>
                    <a:lnTo>
                      <a:pt x="111" y="220"/>
                    </a:lnTo>
                    <a:lnTo>
                      <a:pt x="106" y="232"/>
                    </a:lnTo>
                    <a:lnTo>
                      <a:pt x="98" y="240"/>
                    </a:lnTo>
                    <a:lnTo>
                      <a:pt x="86" y="244"/>
                    </a:lnTo>
                    <a:lnTo>
                      <a:pt x="25" y="244"/>
                    </a:lnTo>
                    <a:lnTo>
                      <a:pt x="13" y="240"/>
                    </a:lnTo>
                    <a:lnTo>
                      <a:pt x="4" y="232"/>
                    </a:lnTo>
                    <a:lnTo>
                      <a:pt x="0" y="220"/>
                    </a:lnTo>
                    <a:lnTo>
                      <a:pt x="0" y="25"/>
                    </a:lnTo>
                    <a:lnTo>
                      <a:pt x="4" y="13"/>
                    </a:lnTo>
                    <a:lnTo>
                      <a:pt x="13" y="3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28481">
                  <a:defRPr/>
                </a:pPr>
                <a:endParaRPr lang="en-US" sz="4200">
                  <a:solidFill>
                    <a:prstClr val="black"/>
                  </a:solidFill>
                  <a:latin typeface="Calibri" panose="020F0502020204030204"/>
                  <a:ea typeface="Calibri"/>
                  <a:cs typeface="Calibri"/>
                  <a:sym typeface="Helvetica"/>
                </a:endParaRPr>
              </a:p>
            </p:txBody>
          </p:sp>
          <p:sp>
            <p:nvSpPr>
              <p:cNvPr id="30" name="Freeform 39">
                <a:extLst>
                  <a:ext uri="{FF2B5EF4-FFF2-40B4-BE49-F238E27FC236}">
                    <a16:creationId xmlns:a16="http://schemas.microsoft.com/office/drawing/2014/main" id="{7B7B4AA1-39CB-6C5E-BDF7-B2E956A3D1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34388" y="3657600"/>
                <a:ext cx="173038" cy="736600"/>
              </a:xfrm>
              <a:custGeom>
                <a:avLst/>
                <a:gdLst>
                  <a:gd name="T0" fmla="*/ 24 w 109"/>
                  <a:gd name="T1" fmla="*/ 62 h 464"/>
                  <a:gd name="T2" fmla="*/ 24 w 109"/>
                  <a:gd name="T3" fmla="*/ 440 h 464"/>
                  <a:gd name="T4" fmla="*/ 85 w 109"/>
                  <a:gd name="T5" fmla="*/ 440 h 464"/>
                  <a:gd name="T6" fmla="*/ 85 w 109"/>
                  <a:gd name="T7" fmla="*/ 62 h 464"/>
                  <a:gd name="T8" fmla="*/ 24 w 109"/>
                  <a:gd name="T9" fmla="*/ 62 h 464"/>
                  <a:gd name="T10" fmla="*/ 24 w 109"/>
                  <a:gd name="T11" fmla="*/ 25 h 464"/>
                  <a:gd name="T12" fmla="*/ 24 w 109"/>
                  <a:gd name="T13" fmla="*/ 49 h 464"/>
                  <a:gd name="T14" fmla="*/ 85 w 109"/>
                  <a:gd name="T15" fmla="*/ 49 h 464"/>
                  <a:gd name="T16" fmla="*/ 85 w 109"/>
                  <a:gd name="T17" fmla="*/ 25 h 464"/>
                  <a:gd name="T18" fmla="*/ 24 w 109"/>
                  <a:gd name="T19" fmla="*/ 25 h 464"/>
                  <a:gd name="T20" fmla="*/ 24 w 109"/>
                  <a:gd name="T21" fmla="*/ 0 h 464"/>
                  <a:gd name="T22" fmla="*/ 85 w 109"/>
                  <a:gd name="T23" fmla="*/ 0 h 464"/>
                  <a:gd name="T24" fmla="*/ 98 w 109"/>
                  <a:gd name="T25" fmla="*/ 4 h 464"/>
                  <a:gd name="T26" fmla="*/ 106 w 109"/>
                  <a:gd name="T27" fmla="*/ 13 h 464"/>
                  <a:gd name="T28" fmla="*/ 109 w 109"/>
                  <a:gd name="T29" fmla="*/ 25 h 464"/>
                  <a:gd name="T30" fmla="*/ 109 w 109"/>
                  <a:gd name="T31" fmla="*/ 440 h 464"/>
                  <a:gd name="T32" fmla="*/ 106 w 109"/>
                  <a:gd name="T33" fmla="*/ 452 h 464"/>
                  <a:gd name="T34" fmla="*/ 98 w 109"/>
                  <a:gd name="T35" fmla="*/ 460 h 464"/>
                  <a:gd name="T36" fmla="*/ 85 w 109"/>
                  <a:gd name="T37" fmla="*/ 464 h 464"/>
                  <a:gd name="T38" fmla="*/ 24 w 109"/>
                  <a:gd name="T39" fmla="*/ 464 h 464"/>
                  <a:gd name="T40" fmla="*/ 11 w 109"/>
                  <a:gd name="T41" fmla="*/ 460 h 464"/>
                  <a:gd name="T42" fmla="*/ 3 w 109"/>
                  <a:gd name="T43" fmla="*/ 452 h 464"/>
                  <a:gd name="T44" fmla="*/ 0 w 109"/>
                  <a:gd name="T45" fmla="*/ 440 h 464"/>
                  <a:gd name="T46" fmla="*/ 0 w 109"/>
                  <a:gd name="T47" fmla="*/ 25 h 464"/>
                  <a:gd name="T48" fmla="*/ 3 w 109"/>
                  <a:gd name="T49" fmla="*/ 13 h 464"/>
                  <a:gd name="T50" fmla="*/ 11 w 109"/>
                  <a:gd name="T51" fmla="*/ 4 h 464"/>
                  <a:gd name="T52" fmla="*/ 24 w 109"/>
                  <a:gd name="T53" fmla="*/ 0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9" h="464">
                    <a:moveTo>
                      <a:pt x="24" y="62"/>
                    </a:moveTo>
                    <a:lnTo>
                      <a:pt x="24" y="440"/>
                    </a:lnTo>
                    <a:lnTo>
                      <a:pt x="85" y="440"/>
                    </a:lnTo>
                    <a:lnTo>
                      <a:pt x="85" y="62"/>
                    </a:lnTo>
                    <a:lnTo>
                      <a:pt x="24" y="62"/>
                    </a:lnTo>
                    <a:close/>
                    <a:moveTo>
                      <a:pt x="24" y="25"/>
                    </a:moveTo>
                    <a:lnTo>
                      <a:pt x="24" y="49"/>
                    </a:lnTo>
                    <a:lnTo>
                      <a:pt x="85" y="49"/>
                    </a:lnTo>
                    <a:lnTo>
                      <a:pt x="85" y="25"/>
                    </a:lnTo>
                    <a:lnTo>
                      <a:pt x="24" y="25"/>
                    </a:lnTo>
                    <a:close/>
                    <a:moveTo>
                      <a:pt x="24" y="0"/>
                    </a:moveTo>
                    <a:lnTo>
                      <a:pt x="85" y="0"/>
                    </a:lnTo>
                    <a:lnTo>
                      <a:pt x="98" y="4"/>
                    </a:lnTo>
                    <a:lnTo>
                      <a:pt x="106" y="13"/>
                    </a:lnTo>
                    <a:lnTo>
                      <a:pt x="109" y="25"/>
                    </a:lnTo>
                    <a:lnTo>
                      <a:pt x="109" y="440"/>
                    </a:lnTo>
                    <a:lnTo>
                      <a:pt x="106" y="452"/>
                    </a:lnTo>
                    <a:lnTo>
                      <a:pt x="98" y="460"/>
                    </a:lnTo>
                    <a:lnTo>
                      <a:pt x="85" y="464"/>
                    </a:lnTo>
                    <a:lnTo>
                      <a:pt x="24" y="464"/>
                    </a:lnTo>
                    <a:lnTo>
                      <a:pt x="11" y="460"/>
                    </a:lnTo>
                    <a:lnTo>
                      <a:pt x="3" y="452"/>
                    </a:lnTo>
                    <a:lnTo>
                      <a:pt x="0" y="440"/>
                    </a:lnTo>
                    <a:lnTo>
                      <a:pt x="0" y="25"/>
                    </a:lnTo>
                    <a:lnTo>
                      <a:pt x="3" y="13"/>
                    </a:lnTo>
                    <a:lnTo>
                      <a:pt x="11" y="4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28481">
                  <a:defRPr/>
                </a:pPr>
                <a:endParaRPr lang="en-US" sz="4200">
                  <a:solidFill>
                    <a:prstClr val="black"/>
                  </a:solidFill>
                  <a:latin typeface="Calibri" panose="020F0502020204030204"/>
                  <a:ea typeface="Calibri"/>
                  <a:cs typeface="Calibri"/>
                  <a:sym typeface="Helvetica"/>
                </a:endParaRPr>
              </a:p>
            </p:txBody>
          </p:sp>
          <p:sp>
            <p:nvSpPr>
              <p:cNvPr id="31" name="Freeform 40">
                <a:extLst>
                  <a:ext uri="{FF2B5EF4-FFF2-40B4-BE49-F238E27FC236}">
                    <a16:creationId xmlns:a16="http://schemas.microsoft.com/office/drawing/2014/main" id="{CDF77A61-58C8-A4AD-4AAE-FB1A8BE608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69250" y="3773488"/>
                <a:ext cx="173038" cy="620713"/>
              </a:xfrm>
              <a:custGeom>
                <a:avLst/>
                <a:gdLst>
                  <a:gd name="T0" fmla="*/ 24 w 109"/>
                  <a:gd name="T1" fmla="*/ 62 h 391"/>
                  <a:gd name="T2" fmla="*/ 24 w 109"/>
                  <a:gd name="T3" fmla="*/ 367 h 391"/>
                  <a:gd name="T4" fmla="*/ 86 w 109"/>
                  <a:gd name="T5" fmla="*/ 367 h 391"/>
                  <a:gd name="T6" fmla="*/ 86 w 109"/>
                  <a:gd name="T7" fmla="*/ 62 h 391"/>
                  <a:gd name="T8" fmla="*/ 24 w 109"/>
                  <a:gd name="T9" fmla="*/ 62 h 391"/>
                  <a:gd name="T10" fmla="*/ 24 w 109"/>
                  <a:gd name="T11" fmla="*/ 25 h 391"/>
                  <a:gd name="T12" fmla="*/ 24 w 109"/>
                  <a:gd name="T13" fmla="*/ 49 h 391"/>
                  <a:gd name="T14" fmla="*/ 86 w 109"/>
                  <a:gd name="T15" fmla="*/ 49 h 391"/>
                  <a:gd name="T16" fmla="*/ 86 w 109"/>
                  <a:gd name="T17" fmla="*/ 25 h 391"/>
                  <a:gd name="T18" fmla="*/ 24 w 109"/>
                  <a:gd name="T19" fmla="*/ 25 h 391"/>
                  <a:gd name="T20" fmla="*/ 24 w 109"/>
                  <a:gd name="T21" fmla="*/ 0 h 391"/>
                  <a:gd name="T22" fmla="*/ 86 w 109"/>
                  <a:gd name="T23" fmla="*/ 0 h 391"/>
                  <a:gd name="T24" fmla="*/ 97 w 109"/>
                  <a:gd name="T25" fmla="*/ 5 h 391"/>
                  <a:gd name="T26" fmla="*/ 106 w 109"/>
                  <a:gd name="T27" fmla="*/ 13 h 391"/>
                  <a:gd name="T28" fmla="*/ 109 w 109"/>
                  <a:gd name="T29" fmla="*/ 25 h 391"/>
                  <a:gd name="T30" fmla="*/ 109 w 109"/>
                  <a:gd name="T31" fmla="*/ 367 h 391"/>
                  <a:gd name="T32" fmla="*/ 106 w 109"/>
                  <a:gd name="T33" fmla="*/ 379 h 391"/>
                  <a:gd name="T34" fmla="*/ 97 w 109"/>
                  <a:gd name="T35" fmla="*/ 387 h 391"/>
                  <a:gd name="T36" fmla="*/ 86 w 109"/>
                  <a:gd name="T37" fmla="*/ 391 h 391"/>
                  <a:gd name="T38" fmla="*/ 24 w 109"/>
                  <a:gd name="T39" fmla="*/ 391 h 391"/>
                  <a:gd name="T40" fmla="*/ 13 w 109"/>
                  <a:gd name="T41" fmla="*/ 387 h 391"/>
                  <a:gd name="T42" fmla="*/ 3 w 109"/>
                  <a:gd name="T43" fmla="*/ 379 h 391"/>
                  <a:gd name="T44" fmla="*/ 0 w 109"/>
                  <a:gd name="T45" fmla="*/ 367 h 391"/>
                  <a:gd name="T46" fmla="*/ 0 w 109"/>
                  <a:gd name="T47" fmla="*/ 25 h 391"/>
                  <a:gd name="T48" fmla="*/ 3 w 109"/>
                  <a:gd name="T49" fmla="*/ 13 h 391"/>
                  <a:gd name="T50" fmla="*/ 13 w 109"/>
                  <a:gd name="T51" fmla="*/ 5 h 391"/>
                  <a:gd name="T52" fmla="*/ 24 w 109"/>
                  <a:gd name="T53" fmla="*/ 0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9" h="391">
                    <a:moveTo>
                      <a:pt x="24" y="62"/>
                    </a:moveTo>
                    <a:lnTo>
                      <a:pt x="24" y="367"/>
                    </a:lnTo>
                    <a:lnTo>
                      <a:pt x="86" y="367"/>
                    </a:lnTo>
                    <a:lnTo>
                      <a:pt x="86" y="62"/>
                    </a:lnTo>
                    <a:lnTo>
                      <a:pt x="24" y="62"/>
                    </a:lnTo>
                    <a:close/>
                    <a:moveTo>
                      <a:pt x="24" y="25"/>
                    </a:moveTo>
                    <a:lnTo>
                      <a:pt x="24" y="49"/>
                    </a:lnTo>
                    <a:lnTo>
                      <a:pt x="86" y="49"/>
                    </a:lnTo>
                    <a:lnTo>
                      <a:pt x="86" y="25"/>
                    </a:lnTo>
                    <a:lnTo>
                      <a:pt x="24" y="25"/>
                    </a:lnTo>
                    <a:close/>
                    <a:moveTo>
                      <a:pt x="24" y="0"/>
                    </a:moveTo>
                    <a:lnTo>
                      <a:pt x="86" y="0"/>
                    </a:lnTo>
                    <a:lnTo>
                      <a:pt x="97" y="5"/>
                    </a:lnTo>
                    <a:lnTo>
                      <a:pt x="106" y="13"/>
                    </a:lnTo>
                    <a:lnTo>
                      <a:pt x="109" y="25"/>
                    </a:lnTo>
                    <a:lnTo>
                      <a:pt x="109" y="367"/>
                    </a:lnTo>
                    <a:lnTo>
                      <a:pt x="106" y="379"/>
                    </a:lnTo>
                    <a:lnTo>
                      <a:pt x="97" y="387"/>
                    </a:lnTo>
                    <a:lnTo>
                      <a:pt x="86" y="391"/>
                    </a:lnTo>
                    <a:lnTo>
                      <a:pt x="24" y="391"/>
                    </a:lnTo>
                    <a:lnTo>
                      <a:pt x="13" y="387"/>
                    </a:lnTo>
                    <a:lnTo>
                      <a:pt x="3" y="379"/>
                    </a:lnTo>
                    <a:lnTo>
                      <a:pt x="0" y="367"/>
                    </a:lnTo>
                    <a:lnTo>
                      <a:pt x="0" y="25"/>
                    </a:lnTo>
                    <a:lnTo>
                      <a:pt x="3" y="13"/>
                    </a:lnTo>
                    <a:lnTo>
                      <a:pt x="13" y="5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28481">
                  <a:defRPr/>
                </a:pPr>
                <a:endParaRPr lang="en-US" sz="4200">
                  <a:solidFill>
                    <a:prstClr val="black"/>
                  </a:solidFill>
                  <a:latin typeface="Calibri" panose="020F0502020204030204"/>
                  <a:ea typeface="Calibri"/>
                  <a:cs typeface="Calibri"/>
                  <a:sym typeface="Helvetica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15B4400-545F-428B-35D4-6DB049133C6A}"/>
              </a:ext>
            </a:extLst>
          </p:cNvPr>
          <p:cNvGrpSpPr/>
          <p:nvPr/>
        </p:nvGrpSpPr>
        <p:grpSpPr>
          <a:xfrm>
            <a:off x="8011918" y="3120287"/>
            <a:ext cx="1624827" cy="1604702"/>
            <a:chOff x="5662446" y="791825"/>
            <a:chExt cx="1083218" cy="106980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B38DFB0-08C2-1072-5BC0-631721C61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446" y="791825"/>
              <a:ext cx="1083218" cy="106980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6000"/>
                </a:prstClr>
              </a:outerShdw>
            </a:effec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IN" sz="3000" kern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Helvetica"/>
              </a:endParaRPr>
            </a:p>
          </p:txBody>
        </p:sp>
        <p:pic>
          <p:nvPicPr>
            <p:cNvPr id="34" name="Graphic 33" descr="Marker outline">
              <a:extLst>
                <a:ext uri="{FF2B5EF4-FFF2-40B4-BE49-F238E27FC236}">
                  <a16:creationId xmlns:a16="http://schemas.microsoft.com/office/drawing/2014/main" id="{18B4B2AD-DE2F-B56A-3BBF-2FEB43C2E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51231" y="977073"/>
              <a:ext cx="705649" cy="699304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1A7FC8F-A5BA-604F-CD1F-CB6F001B75AF}"/>
              </a:ext>
            </a:extLst>
          </p:cNvPr>
          <p:cNvSpPr txBox="1"/>
          <p:nvPr/>
        </p:nvSpPr>
        <p:spPr>
          <a:xfrm>
            <a:off x="1514121" y="4125941"/>
            <a:ext cx="3943326" cy="170816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Market Analysis </a:t>
            </a:r>
          </a:p>
          <a:p>
            <a:pPr algn="r"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Demand Planning</a:t>
            </a:r>
          </a:p>
          <a:p>
            <a:pPr algn="r"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Partnerships</a:t>
            </a:r>
          </a:p>
          <a:p>
            <a:pPr algn="r"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Cross-team coordination</a:t>
            </a:r>
          </a:p>
          <a:p>
            <a:pPr algn="r"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Strategic Communications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BFD33C-6A8E-4841-6D23-EAD874D7ABFA}"/>
              </a:ext>
            </a:extLst>
          </p:cNvPr>
          <p:cNvSpPr txBox="1"/>
          <p:nvPr/>
        </p:nvSpPr>
        <p:spPr>
          <a:xfrm>
            <a:off x="3030477" y="3668138"/>
            <a:ext cx="2426753" cy="5078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>
              <a:defRPr/>
            </a:pPr>
            <a:r>
              <a:rPr lang="en" sz="2700" b="1" kern="0">
                <a:solidFill>
                  <a:srgbClr val="0070B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Management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D8D983-FF56-29F1-A970-6DA95581A03A}"/>
              </a:ext>
            </a:extLst>
          </p:cNvPr>
          <p:cNvSpPr txBox="1"/>
          <p:nvPr/>
        </p:nvSpPr>
        <p:spPr>
          <a:xfrm>
            <a:off x="12062150" y="4376747"/>
            <a:ext cx="4780478" cy="138499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Procurement processes 
Logistics
Tendering and contracting  </a:t>
            </a:r>
          </a:p>
          <a:p>
            <a:pPr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Supplier management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78193A-1686-E806-C99D-8A54840E7E38}"/>
              </a:ext>
            </a:extLst>
          </p:cNvPr>
          <p:cNvSpPr txBox="1"/>
          <p:nvPr/>
        </p:nvSpPr>
        <p:spPr>
          <a:xfrm>
            <a:off x="12062149" y="3909361"/>
            <a:ext cx="3943326" cy="5078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hangingPunct="0">
              <a:defRPr/>
            </a:pPr>
            <a:r>
              <a:rPr lang="en" sz="2700" b="1" kern="0">
                <a:solidFill>
                  <a:srgbClr val="008CCA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Procurement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9E176D-4315-C94D-392C-FDA78C8F8293}"/>
              </a:ext>
            </a:extLst>
          </p:cNvPr>
          <p:cNvSpPr txBox="1"/>
          <p:nvPr/>
        </p:nvSpPr>
        <p:spPr>
          <a:xfrm>
            <a:off x="2054152" y="8768703"/>
            <a:ext cx="4455939" cy="106182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Credit line holding and investment
Accounting management
Payment to manufacturers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036DB7-9F66-1D07-083E-8A3C4D75A745}"/>
              </a:ext>
            </a:extLst>
          </p:cNvPr>
          <p:cNvSpPr txBox="1"/>
          <p:nvPr/>
        </p:nvSpPr>
        <p:spPr>
          <a:xfrm>
            <a:off x="2540490" y="8299945"/>
            <a:ext cx="3943326" cy="5078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 hangingPunct="0">
              <a:defRPr/>
            </a:pPr>
            <a:r>
              <a:rPr lang="en" sz="2700" b="1" kern="0">
                <a:solidFill>
                  <a:srgbClr val="00ACEA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Finance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ED3FFB-D47E-1008-5E6E-B0CDB3C8F164}"/>
              </a:ext>
            </a:extLst>
          </p:cNvPr>
          <p:cNvSpPr txBox="1"/>
          <p:nvPr/>
        </p:nvSpPr>
        <p:spPr>
          <a:xfrm>
            <a:off x="11087503" y="8901294"/>
            <a:ext cx="3943326" cy="73866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Contracting support</a:t>
            </a:r>
          </a:p>
          <a:p>
            <a:pPr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Legal advice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A4082A-C55E-1350-8ECD-C23FE8F82872}"/>
              </a:ext>
            </a:extLst>
          </p:cNvPr>
          <p:cNvSpPr txBox="1"/>
          <p:nvPr/>
        </p:nvSpPr>
        <p:spPr>
          <a:xfrm>
            <a:off x="11115963" y="8382382"/>
            <a:ext cx="3943326" cy="5078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defRPr/>
            </a:pPr>
            <a:r>
              <a:rPr lang="en" sz="2700" b="1" kern="0">
                <a:solidFill>
                  <a:srgbClr val="006BB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Legal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4541F3-3C12-73E4-1EFA-ED6FC5C3747E}"/>
              </a:ext>
            </a:extLst>
          </p:cNvPr>
          <p:cNvSpPr txBox="1"/>
          <p:nvPr/>
        </p:nvSpPr>
        <p:spPr>
          <a:xfrm>
            <a:off x="12517197" y="6477524"/>
            <a:ext cx="3943326" cy="170816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Point of contact for WHO-PQ
Technical evaluation</a:t>
            </a:r>
          </a:p>
          <a:p>
            <a:pPr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Regulatory capacities</a:t>
            </a:r>
          </a:p>
          <a:p>
            <a:pPr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Collaboration throughout the life cycle of products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BCED5B-029F-58FB-C3B9-2FEE0D7CAB77}"/>
              </a:ext>
            </a:extLst>
          </p:cNvPr>
          <p:cNvSpPr txBox="1"/>
          <p:nvPr/>
        </p:nvSpPr>
        <p:spPr>
          <a:xfrm>
            <a:off x="12517199" y="6094446"/>
            <a:ext cx="3142574" cy="5078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>
              <a:defRPr/>
            </a:pPr>
            <a:r>
              <a:rPr lang="en" sz="2700" b="1" kern="0">
                <a:solidFill>
                  <a:srgbClr val="1156E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Quality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556C99-7DCF-6039-56B4-D87178307528}"/>
              </a:ext>
            </a:extLst>
          </p:cNvPr>
          <p:cNvSpPr txBox="1"/>
          <p:nvPr/>
        </p:nvSpPr>
        <p:spPr>
          <a:xfrm>
            <a:off x="967950" y="7001578"/>
            <a:ext cx="4199852" cy="738664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r"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Technical Strategies
Support to National Programs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CA067E-24CB-27F1-562B-D91D1A19E880}"/>
              </a:ext>
            </a:extLst>
          </p:cNvPr>
          <p:cNvSpPr txBox="1"/>
          <p:nvPr/>
        </p:nvSpPr>
        <p:spPr>
          <a:xfrm>
            <a:off x="2408851" y="6573282"/>
            <a:ext cx="2720613" cy="5078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 hangingPunct="0">
              <a:defRPr/>
            </a:pPr>
            <a:r>
              <a:rPr lang="en" sz="2700" b="1" kern="0">
                <a:solidFill>
                  <a:srgbClr val="008DC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Technical Areas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617182-C686-CFC5-42FE-998DBAB00646}"/>
              </a:ext>
            </a:extLst>
          </p:cNvPr>
          <p:cNvSpPr txBox="1"/>
          <p:nvPr/>
        </p:nvSpPr>
        <p:spPr>
          <a:xfrm>
            <a:off x="9966836" y="2376956"/>
            <a:ext cx="2659043" cy="50783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hangingPunct="0">
              <a:defRPr/>
            </a:pPr>
            <a:r>
              <a:rPr lang="en" sz="2700" b="1" kern="0">
                <a:solidFill>
                  <a:srgbClr val="3381C4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Country Offices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0994C79-F40A-D833-774C-C393082A5F5F}"/>
              </a:ext>
            </a:extLst>
          </p:cNvPr>
          <p:cNvSpPr txBox="1"/>
          <p:nvPr/>
        </p:nvSpPr>
        <p:spPr>
          <a:xfrm>
            <a:off x="9955924" y="2836213"/>
            <a:ext cx="3496199" cy="106182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Technical Assistance
Coordination with EPIs</a:t>
            </a:r>
          </a:p>
          <a:p>
            <a:pPr hangingPunct="0">
              <a:defRPr/>
            </a:pPr>
            <a:r>
              <a:rPr lang="en" sz="2100" ker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Helvetica"/>
              </a:rPr>
              <a:t>Monitoring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CBA466-04F2-D3AC-46DC-9B44CF6A2271}"/>
              </a:ext>
            </a:extLst>
          </p:cNvPr>
          <p:cNvGrpSpPr/>
          <p:nvPr/>
        </p:nvGrpSpPr>
        <p:grpSpPr>
          <a:xfrm>
            <a:off x="7578534" y="5388443"/>
            <a:ext cx="2478177" cy="2451956"/>
            <a:chOff x="5377997" y="2473059"/>
            <a:chExt cx="1652118" cy="1634637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0430D17-4F3D-1EBE-877C-282DB6B4C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7997" y="2473059"/>
              <a:ext cx="1652118" cy="1634637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2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IN" sz="3000" kern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  <a:sym typeface="Helvetica"/>
              </a:endParaRPr>
            </a:p>
          </p:txBody>
        </p:sp>
        <p:pic>
          <p:nvPicPr>
            <p:cNvPr id="51" name="Picture 50" descr="A close-up of a logo&#10;&#10;Description automatically generated">
              <a:extLst>
                <a:ext uri="{FF2B5EF4-FFF2-40B4-BE49-F238E27FC236}">
                  <a16:creationId xmlns:a16="http://schemas.microsoft.com/office/drawing/2014/main" id="{03A63400-7C7C-E84E-3346-FB05951A1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399"/>
            <a:stretch/>
          </p:blipFill>
          <p:spPr>
            <a:xfrm>
              <a:off x="5610939" y="2958921"/>
              <a:ext cx="1202857" cy="69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8917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E41400-56B0-BC7E-7F14-CDAF3671DD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403087"/>
              </p:ext>
            </p:extLst>
          </p:nvPr>
        </p:nvGraphicFramePr>
        <p:xfrm>
          <a:off x="458469" y="3086100"/>
          <a:ext cx="17371061" cy="6026927"/>
        </p:xfrm>
        <a:graphic>
          <a:graphicData uri="http://schemas.openxmlformats.org/drawingml/2006/table">
            <a:tbl>
              <a:tblPr/>
              <a:tblGrid>
                <a:gridCol w="2341517">
                  <a:extLst>
                    <a:ext uri="{9D8B030D-6E8A-4147-A177-3AD203B41FA5}">
                      <a16:colId xmlns:a16="http://schemas.microsoft.com/office/drawing/2014/main" val="2457164419"/>
                    </a:ext>
                  </a:extLst>
                </a:gridCol>
                <a:gridCol w="3125868">
                  <a:extLst>
                    <a:ext uri="{9D8B030D-6E8A-4147-A177-3AD203B41FA5}">
                      <a16:colId xmlns:a16="http://schemas.microsoft.com/office/drawing/2014/main" val="941026770"/>
                    </a:ext>
                  </a:extLst>
                </a:gridCol>
                <a:gridCol w="991973">
                  <a:extLst>
                    <a:ext uri="{9D8B030D-6E8A-4147-A177-3AD203B41FA5}">
                      <a16:colId xmlns:a16="http://schemas.microsoft.com/office/drawing/2014/main" val="390758006"/>
                    </a:ext>
                  </a:extLst>
                </a:gridCol>
                <a:gridCol w="991973">
                  <a:extLst>
                    <a:ext uri="{9D8B030D-6E8A-4147-A177-3AD203B41FA5}">
                      <a16:colId xmlns:a16="http://schemas.microsoft.com/office/drawing/2014/main" val="1855531374"/>
                    </a:ext>
                  </a:extLst>
                </a:gridCol>
                <a:gridCol w="991973">
                  <a:extLst>
                    <a:ext uri="{9D8B030D-6E8A-4147-A177-3AD203B41FA5}">
                      <a16:colId xmlns:a16="http://schemas.microsoft.com/office/drawing/2014/main" val="3412010159"/>
                    </a:ext>
                  </a:extLst>
                </a:gridCol>
                <a:gridCol w="991973">
                  <a:extLst>
                    <a:ext uri="{9D8B030D-6E8A-4147-A177-3AD203B41FA5}">
                      <a16:colId xmlns:a16="http://schemas.microsoft.com/office/drawing/2014/main" val="1027724234"/>
                    </a:ext>
                  </a:extLst>
                </a:gridCol>
                <a:gridCol w="991973">
                  <a:extLst>
                    <a:ext uri="{9D8B030D-6E8A-4147-A177-3AD203B41FA5}">
                      <a16:colId xmlns:a16="http://schemas.microsoft.com/office/drawing/2014/main" val="3854746027"/>
                    </a:ext>
                  </a:extLst>
                </a:gridCol>
                <a:gridCol w="991973">
                  <a:extLst>
                    <a:ext uri="{9D8B030D-6E8A-4147-A177-3AD203B41FA5}">
                      <a16:colId xmlns:a16="http://schemas.microsoft.com/office/drawing/2014/main" val="1587407772"/>
                    </a:ext>
                  </a:extLst>
                </a:gridCol>
                <a:gridCol w="991973">
                  <a:extLst>
                    <a:ext uri="{9D8B030D-6E8A-4147-A177-3AD203B41FA5}">
                      <a16:colId xmlns:a16="http://schemas.microsoft.com/office/drawing/2014/main" val="82348578"/>
                    </a:ext>
                  </a:extLst>
                </a:gridCol>
                <a:gridCol w="991973">
                  <a:extLst>
                    <a:ext uri="{9D8B030D-6E8A-4147-A177-3AD203B41FA5}">
                      <a16:colId xmlns:a16="http://schemas.microsoft.com/office/drawing/2014/main" val="3193769510"/>
                    </a:ext>
                  </a:extLst>
                </a:gridCol>
                <a:gridCol w="991973">
                  <a:extLst>
                    <a:ext uri="{9D8B030D-6E8A-4147-A177-3AD203B41FA5}">
                      <a16:colId xmlns:a16="http://schemas.microsoft.com/office/drawing/2014/main" val="4232508274"/>
                    </a:ext>
                  </a:extLst>
                </a:gridCol>
                <a:gridCol w="991973">
                  <a:extLst>
                    <a:ext uri="{9D8B030D-6E8A-4147-A177-3AD203B41FA5}">
                      <a16:colId xmlns:a16="http://schemas.microsoft.com/office/drawing/2014/main" val="3814746271"/>
                    </a:ext>
                  </a:extLst>
                </a:gridCol>
                <a:gridCol w="991973">
                  <a:extLst>
                    <a:ext uri="{9D8B030D-6E8A-4147-A177-3AD203B41FA5}">
                      <a16:colId xmlns:a16="http://schemas.microsoft.com/office/drawing/2014/main" val="2245975789"/>
                    </a:ext>
                  </a:extLst>
                </a:gridCol>
                <a:gridCol w="991973">
                  <a:extLst>
                    <a:ext uri="{9D8B030D-6E8A-4147-A177-3AD203B41FA5}">
                      <a16:colId xmlns:a16="http://schemas.microsoft.com/office/drawing/2014/main" val="2440869729"/>
                    </a:ext>
                  </a:extLst>
                </a:gridCol>
              </a:tblGrid>
              <a:tr h="430919"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FFFFFF"/>
                          </a:solidFill>
                          <a:effectLst/>
                          <a:latin typeface="Frutiger 65"/>
                        </a:rPr>
                        <a:t>Southern Hemisphere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Cycle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JAN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APR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AUG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DEC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749781"/>
                  </a:ext>
                </a:extLst>
              </a:tr>
              <a:tr h="4309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Epidemiological Season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037402"/>
                  </a:ext>
                </a:extLst>
              </a:tr>
              <a:tr h="583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WHO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Recommendation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455885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Manufacturers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Filling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Deliveries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Composition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00510"/>
                  </a:ext>
                </a:extLst>
              </a:tr>
              <a:tr h="592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PAHO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Order Placing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Order Placing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Demand Consolidation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Order Placing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787366"/>
                  </a:ext>
                </a:extLst>
              </a:tr>
              <a:tr h="32318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133480"/>
                  </a:ext>
                </a:extLst>
              </a:tr>
              <a:tr h="430919"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FFFFFF"/>
                          </a:solidFill>
                          <a:effectLst/>
                          <a:latin typeface="Frutiger 65"/>
                        </a:rPr>
                        <a:t>Northern Hemisphere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Cycle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JAN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APR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AUG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1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DEC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832543"/>
                  </a:ext>
                </a:extLst>
              </a:tr>
              <a:tr h="4309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Epidemiological Seaon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124370"/>
                  </a:ext>
                </a:extLst>
              </a:tr>
              <a:tr h="5655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WHO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Recommendation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4407059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Manufacturers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Composition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Filling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Deliveries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5512514"/>
                  </a:ext>
                </a:extLst>
              </a:tr>
              <a:tr h="592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Frutiger 65"/>
                        </a:rPr>
                        <a:t>PAHO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Order Placing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Order Placing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Order Placing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280997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0F20302-1667-1CB0-7F38-3DDCD2A3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Seasonal influenza critical annual cycles </a:t>
            </a:r>
          </a:p>
        </p:txBody>
      </p:sp>
    </p:spTree>
    <p:extLst>
      <p:ext uri="{BB962C8B-B14F-4D97-AF65-F5344CB8AC3E}">
        <p14:creationId xmlns:p14="http://schemas.microsoft.com/office/powerpoint/2010/main" val="327870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F1D91-50BC-5A9B-1A1A-C49C0E6FF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BFA6F98-8549-3913-AD29-425887EE877C}"/>
              </a:ext>
            </a:extLst>
          </p:cNvPr>
          <p:cNvSpPr txBox="1"/>
          <p:nvPr/>
        </p:nvSpPr>
        <p:spPr>
          <a:xfrm>
            <a:off x="10595130" y="7521625"/>
            <a:ext cx="7105291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line: </a:t>
            </a:r>
            <a:r>
              <a:rPr lang="en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period range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" sz="2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dot</a:t>
            </a:r>
            <a:r>
              <a:rPr lang="en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Weighted average delivery point based on volume per season</a:t>
            </a:r>
          </a:p>
        </p:txBody>
      </p:sp>
      <p:pic>
        <p:nvPicPr>
          <p:cNvPr id="21" name="Picture 20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DAB3C24A-5915-DA35-9175-633BCF619C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9" r="785" b="5242"/>
          <a:stretch/>
        </p:blipFill>
        <p:spPr>
          <a:xfrm>
            <a:off x="1117245" y="2400300"/>
            <a:ext cx="8948219" cy="5726484"/>
          </a:xfrm>
          <a:prstGeom prst="rect">
            <a:avLst/>
          </a:prstGeom>
        </p:spPr>
      </p:pic>
      <p:sp>
        <p:nvSpPr>
          <p:cNvPr id="25" name="CaixaDeTexto 1">
            <a:extLst>
              <a:ext uri="{FF2B5EF4-FFF2-40B4-BE49-F238E27FC236}">
                <a16:creationId xmlns:a16="http://schemas.microsoft.com/office/drawing/2014/main" id="{540D9DDE-1238-E910-3CB0-7FF73663F66B}"/>
              </a:ext>
            </a:extLst>
          </p:cNvPr>
          <p:cNvSpPr txBox="1"/>
          <p:nvPr/>
        </p:nvSpPr>
        <p:spPr>
          <a:xfrm>
            <a:off x="863888" y="8124681"/>
            <a:ext cx="672689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aixaDeTexto 1">
            <a:extLst>
              <a:ext uri="{FF2B5EF4-FFF2-40B4-BE49-F238E27FC236}">
                <a16:creationId xmlns:a16="http://schemas.microsoft.com/office/drawing/2014/main" id="{75EE745C-8682-8480-27BB-D8365F62E7E9}"/>
              </a:ext>
            </a:extLst>
          </p:cNvPr>
          <p:cNvSpPr txBox="1"/>
          <p:nvPr/>
        </p:nvSpPr>
        <p:spPr>
          <a:xfrm>
            <a:off x="1694403" y="8124679"/>
            <a:ext cx="672689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ixaDeTexto 1">
            <a:extLst>
              <a:ext uri="{FF2B5EF4-FFF2-40B4-BE49-F238E27FC236}">
                <a16:creationId xmlns:a16="http://schemas.microsoft.com/office/drawing/2014/main" id="{AD706CBF-4712-B5A5-31A5-54C8398CAE20}"/>
              </a:ext>
            </a:extLst>
          </p:cNvPr>
          <p:cNvSpPr txBox="1"/>
          <p:nvPr/>
        </p:nvSpPr>
        <p:spPr>
          <a:xfrm>
            <a:off x="2443136" y="8124678"/>
            <a:ext cx="672689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</a:t>
            </a: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aixaDeTexto 1">
            <a:extLst>
              <a:ext uri="{FF2B5EF4-FFF2-40B4-BE49-F238E27FC236}">
                <a16:creationId xmlns:a16="http://schemas.microsoft.com/office/drawing/2014/main" id="{DC17C5EB-E3E5-A81B-C890-9A0CEE1530C8}"/>
              </a:ext>
            </a:extLst>
          </p:cNvPr>
          <p:cNvSpPr txBox="1"/>
          <p:nvPr/>
        </p:nvSpPr>
        <p:spPr>
          <a:xfrm>
            <a:off x="3249917" y="8124676"/>
            <a:ext cx="672689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</a:t>
            </a: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ixaDeTexto 1">
            <a:extLst>
              <a:ext uri="{FF2B5EF4-FFF2-40B4-BE49-F238E27FC236}">
                <a16:creationId xmlns:a16="http://schemas.microsoft.com/office/drawing/2014/main" id="{EBC5A67A-BF3B-C15E-3E40-98490B2F3213}"/>
              </a:ext>
            </a:extLst>
          </p:cNvPr>
          <p:cNvSpPr txBox="1"/>
          <p:nvPr/>
        </p:nvSpPr>
        <p:spPr>
          <a:xfrm>
            <a:off x="4006043" y="8124678"/>
            <a:ext cx="83253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ixaDeTexto 1">
            <a:extLst>
              <a:ext uri="{FF2B5EF4-FFF2-40B4-BE49-F238E27FC236}">
                <a16:creationId xmlns:a16="http://schemas.microsoft.com/office/drawing/2014/main" id="{BF356FD9-5205-8667-2986-2A58CD98553F}"/>
              </a:ext>
            </a:extLst>
          </p:cNvPr>
          <p:cNvSpPr txBox="1"/>
          <p:nvPr/>
        </p:nvSpPr>
        <p:spPr>
          <a:xfrm>
            <a:off x="4908232" y="8124682"/>
            <a:ext cx="672689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aixaDeTexto 1">
            <a:extLst>
              <a:ext uri="{FF2B5EF4-FFF2-40B4-BE49-F238E27FC236}">
                <a16:creationId xmlns:a16="http://schemas.microsoft.com/office/drawing/2014/main" id="{D3F54CB3-098D-A468-1988-16204A0E62F1}"/>
              </a:ext>
            </a:extLst>
          </p:cNvPr>
          <p:cNvSpPr txBox="1"/>
          <p:nvPr/>
        </p:nvSpPr>
        <p:spPr>
          <a:xfrm>
            <a:off x="5762478" y="8124681"/>
            <a:ext cx="672689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aixaDeTexto 1">
            <a:extLst>
              <a:ext uri="{FF2B5EF4-FFF2-40B4-BE49-F238E27FC236}">
                <a16:creationId xmlns:a16="http://schemas.microsoft.com/office/drawing/2014/main" id="{67BBF4EF-0FF1-0E58-7B63-D8854B5BE0C8}"/>
              </a:ext>
            </a:extLst>
          </p:cNvPr>
          <p:cNvSpPr txBox="1"/>
          <p:nvPr/>
        </p:nvSpPr>
        <p:spPr>
          <a:xfrm>
            <a:off x="6521795" y="8124682"/>
            <a:ext cx="672689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aixaDeTexto 1">
            <a:extLst>
              <a:ext uri="{FF2B5EF4-FFF2-40B4-BE49-F238E27FC236}">
                <a16:creationId xmlns:a16="http://schemas.microsoft.com/office/drawing/2014/main" id="{FE95901B-0EFF-A8B5-F5F0-02600FCF29CC}"/>
              </a:ext>
            </a:extLst>
          </p:cNvPr>
          <p:cNvSpPr txBox="1"/>
          <p:nvPr/>
        </p:nvSpPr>
        <p:spPr>
          <a:xfrm>
            <a:off x="7367605" y="8124681"/>
            <a:ext cx="672689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</a:t>
            </a: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aixaDeTexto 1">
            <a:extLst>
              <a:ext uri="{FF2B5EF4-FFF2-40B4-BE49-F238E27FC236}">
                <a16:creationId xmlns:a16="http://schemas.microsoft.com/office/drawing/2014/main" id="{8180C704-3970-2A86-D689-E754D232A35C}"/>
              </a:ext>
            </a:extLst>
          </p:cNvPr>
          <p:cNvSpPr txBox="1"/>
          <p:nvPr/>
        </p:nvSpPr>
        <p:spPr>
          <a:xfrm>
            <a:off x="8165525" y="8124681"/>
            <a:ext cx="672689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CaixaDeTexto 1">
            <a:extLst>
              <a:ext uri="{FF2B5EF4-FFF2-40B4-BE49-F238E27FC236}">
                <a16:creationId xmlns:a16="http://schemas.microsoft.com/office/drawing/2014/main" id="{0B7AEEDC-81EF-A86F-A7EB-84E4822AA1F6}"/>
              </a:ext>
            </a:extLst>
          </p:cNvPr>
          <p:cNvSpPr txBox="1"/>
          <p:nvPr/>
        </p:nvSpPr>
        <p:spPr>
          <a:xfrm>
            <a:off x="9007903" y="8124681"/>
            <a:ext cx="857119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</a:t>
            </a: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CaixaDeTexto 1">
            <a:extLst>
              <a:ext uri="{FF2B5EF4-FFF2-40B4-BE49-F238E27FC236}">
                <a16:creationId xmlns:a16="http://schemas.microsoft.com/office/drawing/2014/main" id="{C551F6A6-04B2-11E2-768C-6B3B6605067C}"/>
              </a:ext>
            </a:extLst>
          </p:cNvPr>
          <p:cNvSpPr txBox="1"/>
          <p:nvPr/>
        </p:nvSpPr>
        <p:spPr>
          <a:xfrm>
            <a:off x="9770220" y="8124681"/>
            <a:ext cx="83253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CaixaDeTexto 1">
            <a:extLst>
              <a:ext uri="{FF2B5EF4-FFF2-40B4-BE49-F238E27FC236}">
                <a16:creationId xmlns:a16="http://schemas.microsoft.com/office/drawing/2014/main" id="{AAA14EB1-DD3A-72E1-2F25-D1DBA1E5B90C}"/>
              </a:ext>
            </a:extLst>
          </p:cNvPr>
          <p:cNvSpPr txBox="1"/>
          <p:nvPr/>
        </p:nvSpPr>
        <p:spPr>
          <a:xfrm>
            <a:off x="507891" y="7650018"/>
            <a:ext cx="779487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62" name="CaixaDeTexto 1">
            <a:extLst>
              <a:ext uri="{FF2B5EF4-FFF2-40B4-BE49-F238E27FC236}">
                <a16:creationId xmlns:a16="http://schemas.microsoft.com/office/drawing/2014/main" id="{D53DB937-F096-996E-D1B9-791203D859EA}"/>
              </a:ext>
            </a:extLst>
          </p:cNvPr>
          <p:cNvSpPr txBox="1"/>
          <p:nvPr/>
        </p:nvSpPr>
        <p:spPr>
          <a:xfrm>
            <a:off x="507890" y="7032958"/>
            <a:ext cx="779487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63" name="CaixaDeTexto 1">
            <a:extLst>
              <a:ext uri="{FF2B5EF4-FFF2-40B4-BE49-F238E27FC236}">
                <a16:creationId xmlns:a16="http://schemas.microsoft.com/office/drawing/2014/main" id="{19DACFFC-E5E9-DAA9-69F0-C51614E9C0AD}"/>
              </a:ext>
            </a:extLst>
          </p:cNvPr>
          <p:cNvSpPr txBox="1"/>
          <p:nvPr/>
        </p:nvSpPr>
        <p:spPr>
          <a:xfrm>
            <a:off x="507890" y="6415897"/>
            <a:ext cx="779487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64" name="CaixaDeTexto 1">
            <a:extLst>
              <a:ext uri="{FF2B5EF4-FFF2-40B4-BE49-F238E27FC236}">
                <a16:creationId xmlns:a16="http://schemas.microsoft.com/office/drawing/2014/main" id="{D0106A4D-734B-9BBA-21D1-8AB1924EE71A}"/>
              </a:ext>
            </a:extLst>
          </p:cNvPr>
          <p:cNvSpPr txBox="1"/>
          <p:nvPr/>
        </p:nvSpPr>
        <p:spPr>
          <a:xfrm>
            <a:off x="507889" y="5798838"/>
            <a:ext cx="779487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69" name="CaixaDeTexto 1">
            <a:extLst>
              <a:ext uri="{FF2B5EF4-FFF2-40B4-BE49-F238E27FC236}">
                <a16:creationId xmlns:a16="http://schemas.microsoft.com/office/drawing/2014/main" id="{2160D9D5-E113-72F6-CA09-D682BA1E48CF}"/>
              </a:ext>
            </a:extLst>
          </p:cNvPr>
          <p:cNvSpPr txBox="1"/>
          <p:nvPr/>
        </p:nvSpPr>
        <p:spPr>
          <a:xfrm>
            <a:off x="519757" y="5193645"/>
            <a:ext cx="779487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70" name="CaixaDeTexto 1">
            <a:extLst>
              <a:ext uri="{FF2B5EF4-FFF2-40B4-BE49-F238E27FC236}">
                <a16:creationId xmlns:a16="http://schemas.microsoft.com/office/drawing/2014/main" id="{E1D6F0A3-6B38-6F55-5D92-5D035F586275}"/>
              </a:ext>
            </a:extLst>
          </p:cNvPr>
          <p:cNvSpPr txBox="1"/>
          <p:nvPr/>
        </p:nvSpPr>
        <p:spPr>
          <a:xfrm>
            <a:off x="519756" y="4576585"/>
            <a:ext cx="779487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71" name="CaixaDeTexto 1">
            <a:extLst>
              <a:ext uri="{FF2B5EF4-FFF2-40B4-BE49-F238E27FC236}">
                <a16:creationId xmlns:a16="http://schemas.microsoft.com/office/drawing/2014/main" id="{57740308-5663-20B3-DED2-ECBB5FC6ABF9}"/>
              </a:ext>
            </a:extLst>
          </p:cNvPr>
          <p:cNvSpPr txBox="1"/>
          <p:nvPr/>
        </p:nvSpPr>
        <p:spPr>
          <a:xfrm>
            <a:off x="519756" y="3959525"/>
            <a:ext cx="779487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72" name="CaixaDeTexto 1">
            <a:extLst>
              <a:ext uri="{FF2B5EF4-FFF2-40B4-BE49-F238E27FC236}">
                <a16:creationId xmlns:a16="http://schemas.microsoft.com/office/drawing/2014/main" id="{AF939384-DCC1-87CB-2D89-21606C163530}"/>
              </a:ext>
            </a:extLst>
          </p:cNvPr>
          <p:cNvSpPr txBox="1"/>
          <p:nvPr/>
        </p:nvSpPr>
        <p:spPr>
          <a:xfrm>
            <a:off x="519754" y="3342466"/>
            <a:ext cx="779487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73" name="CaixaDeTexto 1">
            <a:extLst>
              <a:ext uri="{FF2B5EF4-FFF2-40B4-BE49-F238E27FC236}">
                <a16:creationId xmlns:a16="http://schemas.microsoft.com/office/drawing/2014/main" id="{6F6A52B6-217E-51E9-F99D-BDF5084A1707}"/>
              </a:ext>
            </a:extLst>
          </p:cNvPr>
          <p:cNvSpPr txBox="1"/>
          <p:nvPr/>
        </p:nvSpPr>
        <p:spPr>
          <a:xfrm>
            <a:off x="507888" y="2749138"/>
            <a:ext cx="779487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F144955C-365B-B96E-E259-BCE9E0A3679B}"/>
              </a:ext>
            </a:extLst>
          </p:cNvPr>
          <p:cNvSpPr txBox="1"/>
          <p:nvPr/>
        </p:nvSpPr>
        <p:spPr>
          <a:xfrm>
            <a:off x="457200" y="2648847"/>
            <a:ext cx="406687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pt-BR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1">
            <a:extLst>
              <a:ext uri="{FF2B5EF4-FFF2-40B4-BE49-F238E27FC236}">
                <a16:creationId xmlns:a16="http://schemas.microsoft.com/office/drawing/2014/main" id="{505C4623-74D2-33EB-23B5-02AB4FDE5BC1}"/>
              </a:ext>
            </a:extLst>
          </p:cNvPr>
          <p:cNvSpPr txBox="1"/>
          <p:nvPr/>
        </p:nvSpPr>
        <p:spPr>
          <a:xfrm>
            <a:off x="1111896" y="7599691"/>
            <a:ext cx="1406377" cy="3400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575">
                <a:solidFill>
                  <a:prstClr val="black"/>
                </a:solidFill>
                <a:latin typeface="Aptos" panose="02110004020202020204"/>
              </a:rPr>
              <a:t>21M doses</a:t>
            </a:r>
          </a:p>
        </p:txBody>
      </p:sp>
      <p:sp>
        <p:nvSpPr>
          <p:cNvPr id="10" name="CaixaDeTexto 1">
            <a:extLst>
              <a:ext uri="{FF2B5EF4-FFF2-40B4-BE49-F238E27FC236}">
                <a16:creationId xmlns:a16="http://schemas.microsoft.com/office/drawing/2014/main" id="{FE402CC0-8776-814B-3589-89DD7AAAA5F6}"/>
              </a:ext>
            </a:extLst>
          </p:cNvPr>
          <p:cNvSpPr txBox="1"/>
          <p:nvPr/>
        </p:nvSpPr>
        <p:spPr>
          <a:xfrm>
            <a:off x="1111896" y="6978390"/>
            <a:ext cx="1406377" cy="3400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575">
                <a:solidFill>
                  <a:prstClr val="black"/>
                </a:solidFill>
                <a:latin typeface="Aptos" panose="02110004020202020204"/>
              </a:rPr>
              <a:t>23M doses</a:t>
            </a:r>
          </a:p>
        </p:txBody>
      </p:sp>
      <p:sp>
        <p:nvSpPr>
          <p:cNvPr id="12" name="CaixaDeTexto 1">
            <a:extLst>
              <a:ext uri="{FF2B5EF4-FFF2-40B4-BE49-F238E27FC236}">
                <a16:creationId xmlns:a16="http://schemas.microsoft.com/office/drawing/2014/main" id="{B46D06B6-E303-4104-94D9-8AE0F02A2552}"/>
              </a:ext>
            </a:extLst>
          </p:cNvPr>
          <p:cNvSpPr txBox="1"/>
          <p:nvPr/>
        </p:nvSpPr>
        <p:spPr>
          <a:xfrm>
            <a:off x="1111896" y="6375828"/>
            <a:ext cx="1406377" cy="3400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575">
                <a:solidFill>
                  <a:prstClr val="black"/>
                </a:solidFill>
                <a:latin typeface="Aptos" panose="02110004020202020204"/>
              </a:rPr>
              <a:t>24M doses</a:t>
            </a:r>
          </a:p>
        </p:txBody>
      </p:sp>
      <p:sp>
        <p:nvSpPr>
          <p:cNvPr id="14" name="CaixaDeTexto 1">
            <a:extLst>
              <a:ext uri="{FF2B5EF4-FFF2-40B4-BE49-F238E27FC236}">
                <a16:creationId xmlns:a16="http://schemas.microsoft.com/office/drawing/2014/main" id="{1C44E338-FE0D-B97C-48FD-971DD5DA3E09}"/>
              </a:ext>
            </a:extLst>
          </p:cNvPr>
          <p:cNvSpPr txBox="1"/>
          <p:nvPr/>
        </p:nvSpPr>
        <p:spPr>
          <a:xfrm>
            <a:off x="1111896" y="5748529"/>
            <a:ext cx="1406377" cy="3400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575">
                <a:solidFill>
                  <a:prstClr val="black"/>
                </a:solidFill>
                <a:latin typeface="Aptos" panose="02110004020202020204"/>
              </a:rPr>
              <a:t>23M doses</a:t>
            </a:r>
          </a:p>
        </p:txBody>
      </p:sp>
      <p:sp>
        <p:nvSpPr>
          <p:cNvPr id="16" name="CaixaDeTexto 1">
            <a:extLst>
              <a:ext uri="{FF2B5EF4-FFF2-40B4-BE49-F238E27FC236}">
                <a16:creationId xmlns:a16="http://schemas.microsoft.com/office/drawing/2014/main" id="{E993E59C-D898-FB35-8DB5-B82D6A95D763}"/>
              </a:ext>
            </a:extLst>
          </p:cNvPr>
          <p:cNvSpPr txBox="1"/>
          <p:nvPr/>
        </p:nvSpPr>
        <p:spPr>
          <a:xfrm>
            <a:off x="1111896" y="5124100"/>
            <a:ext cx="1406377" cy="3400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575">
                <a:solidFill>
                  <a:prstClr val="black"/>
                </a:solidFill>
                <a:latin typeface="Aptos" panose="02110004020202020204"/>
              </a:rPr>
              <a:t>30M doses</a:t>
            </a:r>
          </a:p>
        </p:txBody>
      </p:sp>
      <p:sp>
        <p:nvSpPr>
          <p:cNvPr id="17" name="CaixaDeTexto 1">
            <a:extLst>
              <a:ext uri="{FF2B5EF4-FFF2-40B4-BE49-F238E27FC236}">
                <a16:creationId xmlns:a16="http://schemas.microsoft.com/office/drawing/2014/main" id="{6C20F51D-FC3A-B22E-D821-8CEC0AE928DA}"/>
              </a:ext>
            </a:extLst>
          </p:cNvPr>
          <p:cNvSpPr txBox="1"/>
          <p:nvPr/>
        </p:nvSpPr>
        <p:spPr>
          <a:xfrm>
            <a:off x="1111896" y="4526093"/>
            <a:ext cx="1406377" cy="3400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575">
                <a:solidFill>
                  <a:prstClr val="black"/>
                </a:solidFill>
                <a:latin typeface="Aptos" panose="02110004020202020204"/>
              </a:rPr>
              <a:t>27M doses</a:t>
            </a:r>
          </a:p>
        </p:txBody>
      </p:sp>
      <p:sp>
        <p:nvSpPr>
          <p:cNvPr id="20" name="CaixaDeTexto 1">
            <a:extLst>
              <a:ext uri="{FF2B5EF4-FFF2-40B4-BE49-F238E27FC236}">
                <a16:creationId xmlns:a16="http://schemas.microsoft.com/office/drawing/2014/main" id="{9F2DAECE-A567-E526-3AF5-CBD9203983BD}"/>
              </a:ext>
            </a:extLst>
          </p:cNvPr>
          <p:cNvSpPr txBox="1"/>
          <p:nvPr/>
        </p:nvSpPr>
        <p:spPr>
          <a:xfrm>
            <a:off x="1111896" y="3926238"/>
            <a:ext cx="1406377" cy="3400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575">
                <a:solidFill>
                  <a:prstClr val="black"/>
                </a:solidFill>
                <a:latin typeface="Aptos" panose="02110004020202020204"/>
              </a:rPr>
              <a:t>27M doses</a:t>
            </a:r>
          </a:p>
        </p:txBody>
      </p:sp>
      <p:sp>
        <p:nvSpPr>
          <p:cNvPr id="22" name="CaixaDeTexto 1">
            <a:extLst>
              <a:ext uri="{FF2B5EF4-FFF2-40B4-BE49-F238E27FC236}">
                <a16:creationId xmlns:a16="http://schemas.microsoft.com/office/drawing/2014/main" id="{9F1478B7-7CFD-83F6-5D4B-A04C8CC0415A}"/>
              </a:ext>
            </a:extLst>
          </p:cNvPr>
          <p:cNvSpPr txBox="1"/>
          <p:nvPr/>
        </p:nvSpPr>
        <p:spPr>
          <a:xfrm>
            <a:off x="1111896" y="3298237"/>
            <a:ext cx="1406377" cy="3400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575">
                <a:solidFill>
                  <a:prstClr val="black"/>
                </a:solidFill>
                <a:latin typeface="Aptos" panose="02110004020202020204"/>
              </a:rPr>
              <a:t>32M doses</a:t>
            </a:r>
          </a:p>
        </p:txBody>
      </p:sp>
      <p:sp>
        <p:nvSpPr>
          <p:cNvPr id="23" name="CaixaDeTexto 1">
            <a:extLst>
              <a:ext uri="{FF2B5EF4-FFF2-40B4-BE49-F238E27FC236}">
                <a16:creationId xmlns:a16="http://schemas.microsoft.com/office/drawing/2014/main" id="{91C8F66B-5534-D701-278A-4228177E301A}"/>
              </a:ext>
            </a:extLst>
          </p:cNvPr>
          <p:cNvSpPr txBox="1"/>
          <p:nvPr/>
        </p:nvSpPr>
        <p:spPr>
          <a:xfrm>
            <a:off x="1085703" y="2630323"/>
            <a:ext cx="1757560" cy="3400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575">
                <a:solidFill>
                  <a:prstClr val="black"/>
                </a:solidFill>
                <a:latin typeface="Aptos" panose="02110004020202020204"/>
              </a:rPr>
              <a:t>31M doses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8C2938-85B4-EA54-F10F-2AC8CA4762C0}"/>
              </a:ext>
            </a:extLst>
          </p:cNvPr>
          <p:cNvSpPr txBox="1"/>
          <p:nvPr/>
        </p:nvSpPr>
        <p:spPr>
          <a:xfrm>
            <a:off x="10662952" y="2909701"/>
            <a:ext cx="710529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" sz="2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supplier availability, demand planning choices of countries and epidemiological understanding, </a:t>
            </a:r>
            <a:r>
              <a:rPr lang="en" sz="27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season PAHO RF tries to optimize supply / demand matching. </a:t>
            </a:r>
          </a:p>
          <a:p>
            <a:pPr defTabSz="1371600"/>
            <a:endParaRPr lang="en-US" sz="27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en" sz="2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objective is to ensure </a:t>
            </a:r>
            <a:r>
              <a:rPr lang="en" sz="27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delivery of doses</a:t>
            </a:r>
            <a:r>
              <a:rPr lang="en" sz="2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before start of the epidemiological weeks (can differ for each country).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FB05F-20A0-F234-7071-AB68DBBF09A4}"/>
              </a:ext>
            </a:extLst>
          </p:cNvPr>
          <p:cNvSpPr txBox="1">
            <a:spLocks/>
          </p:cNvSpPr>
          <p:nvPr/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89AD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/>
              <a:t>Influenza Vaccine Delivery Timelines</a:t>
            </a:r>
          </a:p>
          <a:p>
            <a:r>
              <a:rPr lang="en" err="1"/>
              <a:t>Southern Hemisphere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0804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144E2-A7C6-9798-27CF-FF32EC481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48D72-45A7-8719-3A09-EBFD3A92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30" t="3998" r="2838" b="4042"/>
          <a:stretch/>
        </p:blipFill>
        <p:spPr>
          <a:xfrm>
            <a:off x="1720560" y="2568354"/>
            <a:ext cx="8489349" cy="5526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FBE3BFA-2F60-2D96-79A2-ACCB4304E646}"/>
              </a:ext>
            </a:extLst>
          </p:cNvPr>
          <p:cNvSpPr txBox="1"/>
          <p:nvPr/>
        </p:nvSpPr>
        <p:spPr>
          <a:xfrm>
            <a:off x="401283" y="7588484"/>
            <a:ext cx="1469339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2017-2018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CCA7CCAD-B206-C1C1-0F52-AA92C0B65ADF}"/>
              </a:ext>
            </a:extLst>
          </p:cNvPr>
          <p:cNvSpPr txBox="1"/>
          <p:nvPr/>
        </p:nvSpPr>
        <p:spPr>
          <a:xfrm>
            <a:off x="401282" y="6883982"/>
            <a:ext cx="1469339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</a:t>
            </a: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2D2F87E9-8BEA-27C3-C7CC-2D84F8F4D76D}"/>
              </a:ext>
            </a:extLst>
          </p:cNvPr>
          <p:cNvSpPr txBox="1"/>
          <p:nvPr/>
        </p:nvSpPr>
        <p:spPr>
          <a:xfrm>
            <a:off x="388474" y="6141052"/>
            <a:ext cx="1469339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2019-2020</a:t>
            </a:r>
          </a:p>
        </p:txBody>
      </p:sp>
      <p:sp>
        <p:nvSpPr>
          <p:cNvPr id="6" name="CaixaDeTexto 1">
            <a:extLst>
              <a:ext uri="{FF2B5EF4-FFF2-40B4-BE49-F238E27FC236}">
                <a16:creationId xmlns:a16="http://schemas.microsoft.com/office/drawing/2014/main" id="{E23C9D4B-EB8F-451E-5480-AE7AFE915D20}"/>
              </a:ext>
            </a:extLst>
          </p:cNvPr>
          <p:cNvSpPr txBox="1"/>
          <p:nvPr/>
        </p:nvSpPr>
        <p:spPr>
          <a:xfrm>
            <a:off x="388472" y="5436550"/>
            <a:ext cx="1469339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2020-2021</a:t>
            </a:r>
          </a:p>
        </p:txBody>
      </p:sp>
      <p:sp>
        <p:nvSpPr>
          <p:cNvPr id="7" name="CaixaDeTexto 1">
            <a:extLst>
              <a:ext uri="{FF2B5EF4-FFF2-40B4-BE49-F238E27FC236}">
                <a16:creationId xmlns:a16="http://schemas.microsoft.com/office/drawing/2014/main" id="{92FB925F-9400-4C50-2FC5-A853F0ECD5EE}"/>
              </a:ext>
            </a:extLst>
          </p:cNvPr>
          <p:cNvSpPr txBox="1"/>
          <p:nvPr/>
        </p:nvSpPr>
        <p:spPr>
          <a:xfrm>
            <a:off x="350047" y="4719239"/>
            <a:ext cx="1469339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2021-2022</a:t>
            </a:r>
          </a:p>
        </p:txBody>
      </p:sp>
      <p:sp>
        <p:nvSpPr>
          <p:cNvPr id="9" name="CaixaDeTexto 1">
            <a:extLst>
              <a:ext uri="{FF2B5EF4-FFF2-40B4-BE49-F238E27FC236}">
                <a16:creationId xmlns:a16="http://schemas.microsoft.com/office/drawing/2014/main" id="{338A647E-DF14-587E-74EF-787AA0B0B2A9}"/>
              </a:ext>
            </a:extLst>
          </p:cNvPr>
          <p:cNvSpPr txBox="1"/>
          <p:nvPr/>
        </p:nvSpPr>
        <p:spPr>
          <a:xfrm>
            <a:off x="350045" y="4014735"/>
            <a:ext cx="1469339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2022-2023</a:t>
            </a:r>
          </a:p>
        </p:txBody>
      </p:sp>
      <p:sp>
        <p:nvSpPr>
          <p:cNvPr id="10" name="CaixaDeTexto 1">
            <a:extLst>
              <a:ext uri="{FF2B5EF4-FFF2-40B4-BE49-F238E27FC236}">
                <a16:creationId xmlns:a16="http://schemas.microsoft.com/office/drawing/2014/main" id="{81598C10-04C3-C4EE-F0ED-AC0AB19ABE49}"/>
              </a:ext>
            </a:extLst>
          </p:cNvPr>
          <p:cNvSpPr txBox="1"/>
          <p:nvPr/>
        </p:nvSpPr>
        <p:spPr>
          <a:xfrm>
            <a:off x="337237" y="3271806"/>
            <a:ext cx="1469339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2023-2024</a:t>
            </a:r>
          </a:p>
        </p:txBody>
      </p:sp>
      <p:sp>
        <p:nvSpPr>
          <p:cNvPr id="11" name="CaixaDeTexto 1">
            <a:extLst>
              <a:ext uri="{FF2B5EF4-FFF2-40B4-BE49-F238E27FC236}">
                <a16:creationId xmlns:a16="http://schemas.microsoft.com/office/drawing/2014/main" id="{C82ED08E-1B3D-5BEB-678C-C5684BEEEE5D}"/>
              </a:ext>
            </a:extLst>
          </p:cNvPr>
          <p:cNvSpPr txBox="1"/>
          <p:nvPr/>
        </p:nvSpPr>
        <p:spPr>
          <a:xfrm>
            <a:off x="337235" y="2567305"/>
            <a:ext cx="1469339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2024-2025</a:t>
            </a:r>
          </a:p>
        </p:txBody>
      </p:sp>
      <p:sp>
        <p:nvSpPr>
          <p:cNvPr id="12" name="CaixaDeTexto 1">
            <a:extLst>
              <a:ext uri="{FF2B5EF4-FFF2-40B4-BE49-F238E27FC236}">
                <a16:creationId xmlns:a16="http://schemas.microsoft.com/office/drawing/2014/main" id="{ED441BC9-4C7B-3802-7EE8-5EAB23FE3FCA}"/>
              </a:ext>
            </a:extLst>
          </p:cNvPr>
          <p:cNvSpPr txBox="1"/>
          <p:nvPr/>
        </p:nvSpPr>
        <p:spPr>
          <a:xfrm>
            <a:off x="1464440" y="8088038"/>
            <a:ext cx="700793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">
            <a:extLst>
              <a:ext uri="{FF2B5EF4-FFF2-40B4-BE49-F238E27FC236}">
                <a16:creationId xmlns:a16="http://schemas.microsoft.com/office/drawing/2014/main" id="{812BA457-DF1C-C14D-A2F3-D8C8923E3822}"/>
              </a:ext>
            </a:extLst>
          </p:cNvPr>
          <p:cNvSpPr txBox="1"/>
          <p:nvPr/>
        </p:nvSpPr>
        <p:spPr>
          <a:xfrm>
            <a:off x="2168940" y="8088037"/>
            <a:ext cx="700793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">
            <a:extLst>
              <a:ext uri="{FF2B5EF4-FFF2-40B4-BE49-F238E27FC236}">
                <a16:creationId xmlns:a16="http://schemas.microsoft.com/office/drawing/2014/main" id="{EE390520-B5B8-B568-3B5B-8F130478568A}"/>
              </a:ext>
            </a:extLst>
          </p:cNvPr>
          <p:cNvSpPr txBox="1"/>
          <p:nvPr/>
        </p:nvSpPr>
        <p:spPr>
          <a:xfrm>
            <a:off x="2873443" y="8088038"/>
            <a:ext cx="700793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">
            <a:extLst>
              <a:ext uri="{FF2B5EF4-FFF2-40B4-BE49-F238E27FC236}">
                <a16:creationId xmlns:a16="http://schemas.microsoft.com/office/drawing/2014/main" id="{09E4961E-F010-2509-E401-9386A191D26C}"/>
              </a:ext>
            </a:extLst>
          </p:cNvPr>
          <p:cNvSpPr txBox="1"/>
          <p:nvPr/>
        </p:nvSpPr>
        <p:spPr>
          <a:xfrm>
            <a:off x="3680417" y="8088037"/>
            <a:ext cx="700793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</a:t>
            </a: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">
            <a:extLst>
              <a:ext uri="{FF2B5EF4-FFF2-40B4-BE49-F238E27FC236}">
                <a16:creationId xmlns:a16="http://schemas.microsoft.com/office/drawing/2014/main" id="{22BF2657-FE99-D5FE-F0EA-2AC95DD47818}"/>
              </a:ext>
            </a:extLst>
          </p:cNvPr>
          <p:cNvSpPr txBox="1"/>
          <p:nvPr/>
        </p:nvSpPr>
        <p:spPr>
          <a:xfrm>
            <a:off x="4474585" y="8088037"/>
            <a:ext cx="700793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">
            <a:extLst>
              <a:ext uri="{FF2B5EF4-FFF2-40B4-BE49-F238E27FC236}">
                <a16:creationId xmlns:a16="http://schemas.microsoft.com/office/drawing/2014/main" id="{C4A2BC7B-F737-C901-4CE1-E61EC7287763}"/>
              </a:ext>
            </a:extLst>
          </p:cNvPr>
          <p:cNvSpPr txBox="1"/>
          <p:nvPr/>
        </p:nvSpPr>
        <p:spPr>
          <a:xfrm>
            <a:off x="5179086" y="8088037"/>
            <a:ext cx="892929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</a:t>
            </a: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ixaDeTexto 1">
            <a:extLst>
              <a:ext uri="{FF2B5EF4-FFF2-40B4-BE49-F238E27FC236}">
                <a16:creationId xmlns:a16="http://schemas.microsoft.com/office/drawing/2014/main" id="{199924A0-6EE5-038D-1AA9-FFA18D60078B}"/>
              </a:ext>
            </a:extLst>
          </p:cNvPr>
          <p:cNvSpPr txBox="1"/>
          <p:nvPr/>
        </p:nvSpPr>
        <p:spPr>
          <a:xfrm>
            <a:off x="5973250" y="8088037"/>
            <a:ext cx="867312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1">
            <a:extLst>
              <a:ext uri="{FF2B5EF4-FFF2-40B4-BE49-F238E27FC236}">
                <a16:creationId xmlns:a16="http://schemas.microsoft.com/office/drawing/2014/main" id="{37D14541-BE8F-FF46-86FF-D684A4615979}"/>
              </a:ext>
            </a:extLst>
          </p:cNvPr>
          <p:cNvSpPr txBox="1"/>
          <p:nvPr/>
        </p:nvSpPr>
        <p:spPr>
          <a:xfrm>
            <a:off x="6844271" y="8088037"/>
            <a:ext cx="700793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1">
            <a:extLst>
              <a:ext uri="{FF2B5EF4-FFF2-40B4-BE49-F238E27FC236}">
                <a16:creationId xmlns:a16="http://schemas.microsoft.com/office/drawing/2014/main" id="{5832B4A8-238D-3E50-4BF8-5F3EB6058927}"/>
              </a:ext>
            </a:extLst>
          </p:cNvPr>
          <p:cNvSpPr txBox="1"/>
          <p:nvPr/>
        </p:nvSpPr>
        <p:spPr>
          <a:xfrm>
            <a:off x="7548774" y="8088035"/>
            <a:ext cx="700793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ixaDeTexto 1">
            <a:extLst>
              <a:ext uri="{FF2B5EF4-FFF2-40B4-BE49-F238E27FC236}">
                <a16:creationId xmlns:a16="http://schemas.microsoft.com/office/drawing/2014/main" id="{0DD62E38-EF68-52B4-98A4-85385E4AA0A2}"/>
              </a:ext>
            </a:extLst>
          </p:cNvPr>
          <p:cNvSpPr txBox="1"/>
          <p:nvPr/>
        </p:nvSpPr>
        <p:spPr>
          <a:xfrm>
            <a:off x="8291702" y="8088035"/>
            <a:ext cx="700793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</a:t>
            </a: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ixaDeTexto 1">
            <a:extLst>
              <a:ext uri="{FF2B5EF4-FFF2-40B4-BE49-F238E27FC236}">
                <a16:creationId xmlns:a16="http://schemas.microsoft.com/office/drawing/2014/main" id="{951CC6EA-E72C-2F38-996D-671124580929}"/>
              </a:ext>
            </a:extLst>
          </p:cNvPr>
          <p:cNvSpPr txBox="1"/>
          <p:nvPr/>
        </p:nvSpPr>
        <p:spPr>
          <a:xfrm>
            <a:off x="8996204" y="8088034"/>
            <a:ext cx="700793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</a:t>
            </a: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ixaDeTexto 1">
            <a:extLst>
              <a:ext uri="{FF2B5EF4-FFF2-40B4-BE49-F238E27FC236}">
                <a16:creationId xmlns:a16="http://schemas.microsoft.com/office/drawing/2014/main" id="{6043BA55-6A9B-4C13-0D1D-7CE4B8C0E9F1}"/>
              </a:ext>
            </a:extLst>
          </p:cNvPr>
          <p:cNvSpPr txBox="1"/>
          <p:nvPr/>
        </p:nvSpPr>
        <p:spPr>
          <a:xfrm>
            <a:off x="9647934" y="8088034"/>
            <a:ext cx="867312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371600"/>
            <a:r>
              <a:rPr lang="en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endParaRPr lang="en-US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3E1DFF4-38A2-0492-AF70-9A2EF4789D97}"/>
              </a:ext>
            </a:extLst>
          </p:cNvPr>
          <p:cNvSpPr txBox="1">
            <a:spLocks/>
          </p:cNvSpPr>
          <p:nvPr/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89AD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/>
              <a:t>Influenza Vaccine Delivery Timelines</a:t>
            </a:r>
          </a:p>
          <a:p>
            <a:r>
              <a:rPr lang="en" err="1"/>
              <a:t>Northern Hemisphere</a:t>
            </a:r>
            <a:endParaRPr lang="es-ES_tradnl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913870-68AD-48C8-6D28-9CD69AB9FF1A}"/>
              </a:ext>
            </a:extLst>
          </p:cNvPr>
          <p:cNvSpPr txBox="1"/>
          <p:nvPr/>
        </p:nvSpPr>
        <p:spPr>
          <a:xfrm>
            <a:off x="10662952" y="2909701"/>
            <a:ext cx="710529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" sz="2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supplier availability, demand planning choices of countries and epidemiological understanding, </a:t>
            </a:r>
            <a:r>
              <a:rPr lang="en" sz="27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season PAHO RF tries to optimize supply / demand matching. </a:t>
            </a:r>
          </a:p>
          <a:p>
            <a:pPr defTabSz="1371600"/>
            <a:endParaRPr lang="en-US" sz="27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en" sz="2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objective is to ensure </a:t>
            </a:r>
            <a:r>
              <a:rPr lang="en" sz="27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delivery of doses</a:t>
            </a:r>
            <a:r>
              <a:rPr lang="en" sz="27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before start of the epidemiological weeks (can differ for each country). </a:t>
            </a:r>
          </a:p>
        </p:txBody>
      </p:sp>
      <p:sp>
        <p:nvSpPr>
          <p:cNvPr id="32" name="CaixaDeTexto 2">
            <a:extLst>
              <a:ext uri="{FF2B5EF4-FFF2-40B4-BE49-F238E27FC236}">
                <a16:creationId xmlns:a16="http://schemas.microsoft.com/office/drawing/2014/main" id="{8C57A9E0-3102-EDDA-2CE4-BF58A7F435A4}"/>
              </a:ext>
            </a:extLst>
          </p:cNvPr>
          <p:cNvSpPr txBox="1"/>
          <p:nvPr/>
        </p:nvSpPr>
        <p:spPr>
          <a:xfrm>
            <a:off x="10595130" y="7521625"/>
            <a:ext cx="7105291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line: </a:t>
            </a:r>
            <a:r>
              <a:rPr lang="en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period range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" sz="20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dot</a:t>
            </a:r>
            <a:r>
              <a:rPr lang="en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Weighted average delivery point based on volume per season</a:t>
            </a:r>
          </a:p>
        </p:txBody>
      </p:sp>
    </p:spTree>
    <p:extLst>
      <p:ext uri="{BB962C8B-B14F-4D97-AF65-F5344CB8AC3E}">
        <p14:creationId xmlns:p14="http://schemas.microsoft.com/office/powerpoint/2010/main" val="736046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4014ED5-377E-BCBF-B3A3-D3EADF34BA9F}"/>
              </a:ext>
            </a:extLst>
          </p:cNvPr>
          <p:cNvGrpSpPr/>
          <p:nvPr/>
        </p:nvGrpSpPr>
        <p:grpSpPr>
          <a:xfrm>
            <a:off x="11813771" y="2890075"/>
            <a:ext cx="5351787" cy="3442455"/>
            <a:chOff x="7878661" y="1868068"/>
            <a:chExt cx="3463083" cy="2181438"/>
          </a:xfrm>
        </p:grpSpPr>
        <p:pic>
          <p:nvPicPr>
            <p:cNvPr id="18" name="Picture 17" descr="A stack of boxes with arrows on them&#10;&#10;Description automatically generated">
              <a:extLst>
                <a:ext uri="{FF2B5EF4-FFF2-40B4-BE49-F238E27FC236}">
                  <a16:creationId xmlns:a16="http://schemas.microsoft.com/office/drawing/2014/main" id="{1219D1F3-06FA-BCEB-F2EA-2D0BC19C40D4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2782" y="1868068"/>
              <a:ext cx="1260271" cy="1234168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87A236-4261-05A1-D088-6BAEBA79A488}"/>
                </a:ext>
              </a:extLst>
            </p:cNvPr>
            <p:cNvSpPr txBox="1"/>
            <p:nvPr/>
          </p:nvSpPr>
          <p:spPr>
            <a:xfrm>
              <a:off x="7878661" y="3444901"/>
              <a:ext cx="3463083" cy="60460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" sz="2800" b="1" err="1">
                  <a:solidFill>
                    <a:srgbClr val="002060"/>
                  </a:solidFill>
                  <a:latin typeface="Arial" panose="020B0604020202020204" pitchFamily="34" charset="0"/>
                  <a:ea typeface="Open Sans" pitchFamily="2" charset="0"/>
                  <a:cs typeface="Arial" panose="020B0604020202020204" pitchFamily="34" charset="0"/>
                </a:rPr>
                <a:t>Optimization of processes and operational efficiency </a:t>
              </a:r>
              <a:endParaRPr lang="en-GB" sz="2800" b="1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888334-EDDC-D521-6115-95D360EFE84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574" y="6242655"/>
            <a:ext cx="1846800" cy="1846667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4DDB0A-DA3B-0C8C-6E5F-49110602192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573" y="4187301"/>
            <a:ext cx="1846800" cy="1846667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399B64-F6F6-0ADE-D390-BF75F4FCFCEF}"/>
              </a:ext>
            </a:extLst>
          </p:cNvPr>
          <p:cNvSpPr txBox="1"/>
          <p:nvPr/>
        </p:nvSpPr>
        <p:spPr>
          <a:xfrm>
            <a:off x="3734118" y="6904378"/>
            <a:ext cx="678425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" sz="2800" b="1" err="1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Improvements in the product portfolio </a:t>
            </a:r>
            <a:endParaRPr lang="en-GB" sz="2800" b="1">
              <a:solidFill>
                <a:srgbClr val="002060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EC6AED-B78F-CDF3-328D-D930E3B94F71}"/>
              </a:ext>
            </a:extLst>
          </p:cNvPr>
          <p:cNvSpPr txBox="1"/>
          <p:nvPr/>
        </p:nvSpPr>
        <p:spPr>
          <a:xfrm>
            <a:off x="3734118" y="4611303"/>
            <a:ext cx="6784254" cy="1000274"/>
          </a:xfrm>
          <a:prstGeom prst="rect">
            <a:avLst/>
          </a:prstGeom>
          <a:noFill/>
        </p:spPr>
        <p:txBody>
          <a:bodyPr wrap="square" lIns="137160" tIns="68580" rIns="137160" bIns="68580" rtlCol="0" anchor="ctr">
            <a:spAutoFit/>
          </a:bodyPr>
          <a:lstStyle/>
          <a:p>
            <a:r>
              <a:rPr lang="en" sz="2800" b="1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Establishment of regional supply agreements for rapid response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3F0A1B-5908-AD73-22A1-B4075D8DFD01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571" y="2076918"/>
            <a:ext cx="1846800" cy="1846800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EF4FA0-63AB-8532-5C1A-5F3ABF603AC2}"/>
              </a:ext>
            </a:extLst>
          </p:cNvPr>
          <p:cNvSpPr txBox="1"/>
          <p:nvPr/>
        </p:nvSpPr>
        <p:spPr>
          <a:xfrm>
            <a:off x="3734118" y="2738642"/>
            <a:ext cx="678425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" sz="2800" b="1">
                <a:solidFill>
                  <a:srgbClr val="002060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Regional Production</a:t>
            </a:r>
            <a:endParaRPr lang="en-GB" sz="2800" b="1">
              <a:solidFill>
                <a:srgbClr val="002060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A726AF-F394-F376-FE3E-4C2A7E622EBA}"/>
              </a:ext>
            </a:extLst>
          </p:cNvPr>
          <p:cNvSpPr txBox="1">
            <a:spLocks/>
          </p:cNvSpPr>
          <p:nvPr/>
        </p:nvSpPr>
        <p:spPr>
          <a:xfrm>
            <a:off x="1257300" y="74784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89AD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New Strategic Priorities of the Regional Revolving Funds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515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Portal de los Fondos Rotatorios Regionales, innovación al servicio de los Estados Miembros de la OPS">
            <a:hlinkClick r:id="" action="ppaction://media"/>
            <a:extLst>
              <a:ext uri="{FF2B5EF4-FFF2-40B4-BE49-F238E27FC236}">
                <a16:creationId xmlns:a16="http://schemas.microsoft.com/office/drawing/2014/main" id="{63991C01-91DE-BFF7-E53C-FBC124E985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62319" y="2171700"/>
            <a:ext cx="14363362" cy="811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1F2AB3-ACCE-3E65-D2E5-4C2DD5E2B2D5}"/>
              </a:ext>
            </a:extLst>
          </p:cNvPr>
          <p:cNvSpPr txBox="1">
            <a:spLocks/>
          </p:cNvSpPr>
          <p:nvPr/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89AD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err="1"/>
              <a:t>RRF’s Member States Portal</a:t>
            </a:r>
          </a:p>
        </p:txBody>
      </p:sp>
    </p:spTree>
    <p:extLst>
      <p:ext uri="{BB962C8B-B14F-4D97-AF65-F5344CB8AC3E}">
        <p14:creationId xmlns:p14="http://schemas.microsoft.com/office/powerpoint/2010/main" val="16366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13C068-9EFD-E5F8-651A-B49A95F42128}"/>
              </a:ext>
            </a:extLst>
          </p:cNvPr>
          <p:cNvSpPr txBox="1"/>
          <p:nvPr/>
        </p:nvSpPr>
        <p:spPr>
          <a:xfrm>
            <a:off x="7032338" y="2708218"/>
            <a:ext cx="10069773" cy="4870564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marL="514350" indent="-514350" defTabSz="1371600">
              <a:buFont typeface="Arial" panose="020B0604020202020204" pitchFamily="34" charset="0"/>
              <a:buChar char="•"/>
            </a:pPr>
            <a:r>
              <a:rPr lang="en" sz="3000" b="1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Dose reservation </a:t>
            </a:r>
            <a:r>
              <a:rPr lang="en" sz="300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of measles and yellow fever</a:t>
            </a:r>
            <a:endParaRPr lang="es-CO" sz="300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</a:pPr>
            <a:endParaRPr lang="es-CO" sz="300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</a:pPr>
            <a:endParaRPr lang="es-CO" sz="300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pPr marL="514350" indent="-514350" defTabSz="1371600">
              <a:spcBef>
                <a:spcPts val="2700"/>
              </a:spcBef>
              <a:buFont typeface="Arial" panose="020B0604020202020204" pitchFamily="34" charset="0"/>
              <a:buChar char="•"/>
            </a:pPr>
            <a:r>
              <a:rPr lang="en" sz="300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It will be the </a:t>
            </a:r>
            <a:r>
              <a:rPr lang="en" sz="3000" b="1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first regional pandemic influenza agreement</a:t>
            </a:r>
            <a:r>
              <a:rPr lang="en" sz="300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 among middle-income countries in history.</a:t>
            </a:r>
          </a:p>
          <a:p>
            <a:pPr marL="514350" indent="-514350" defTabSz="1371600">
              <a:spcBef>
                <a:spcPts val="2700"/>
              </a:spcBef>
              <a:buFont typeface="Arial" panose="020B0604020202020204" pitchFamily="34" charset="0"/>
              <a:buChar char="•"/>
            </a:pPr>
            <a:r>
              <a:rPr lang="en" sz="3000" b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Regional production </a:t>
            </a:r>
          </a:p>
          <a:p>
            <a:pPr marL="514350" indent="-514350" defTabSz="1371600">
              <a:spcBef>
                <a:spcPts val="2700"/>
              </a:spcBef>
              <a:buFont typeface="Arial" panose="020B0604020202020204" pitchFamily="34" charset="0"/>
              <a:buChar char="•"/>
            </a:pPr>
            <a:r>
              <a:rPr lang="en" sz="300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Use of </a:t>
            </a:r>
            <a:r>
              <a:rPr lang="en" sz="3000" b="1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seasonal influenza volumes </a:t>
            </a:r>
            <a:r>
              <a:rPr lang="en" sz="3000" err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to improve pandemic and seasonal conditions</a:t>
            </a:r>
            <a:endParaRPr lang="es-CO" sz="300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DF4543-176F-C5A8-8ACB-7898ACFADC41}"/>
              </a:ext>
            </a:extLst>
          </p:cNvPr>
          <p:cNvSpPr txBox="1"/>
          <p:nvPr/>
        </p:nvSpPr>
        <p:spPr>
          <a:xfrm>
            <a:off x="6130141" y="570463"/>
            <a:ext cx="12180718" cy="784830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/>
            <a:r>
              <a:rPr lang="en" sz="42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response to outbreaks and pandemics </a:t>
            </a:r>
          </a:p>
        </p:txBody>
      </p:sp>
      <p:pic>
        <p:nvPicPr>
          <p:cNvPr id="19" name="20250916_1217_Modern Americas Map Art_storyboard_01k59rgqrvem7vq8xykap11fd0">
            <a:hlinkClick r:id="" action="ppaction://media"/>
            <a:extLst>
              <a:ext uri="{FF2B5EF4-FFF2-40B4-BE49-F238E27FC236}">
                <a16:creationId xmlns:a16="http://schemas.microsoft.com/office/drawing/2014/main" id="{D44CFCFC-0887-DD77-C6B9-E4DCC968A2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4907757" cy="87249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2E73442-F10A-E778-936D-0568ADB030C6}"/>
              </a:ext>
            </a:extLst>
          </p:cNvPr>
          <p:cNvGrpSpPr/>
          <p:nvPr/>
        </p:nvGrpSpPr>
        <p:grpSpPr>
          <a:xfrm>
            <a:off x="6606847" y="2633900"/>
            <a:ext cx="850982" cy="850982"/>
            <a:chOff x="3896262" y="3236398"/>
            <a:chExt cx="967865" cy="96786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0432EB4-9CEC-2AA1-66F2-493695A633A2}"/>
                </a:ext>
              </a:extLst>
            </p:cNvPr>
            <p:cNvSpPr/>
            <p:nvPr/>
          </p:nvSpPr>
          <p:spPr>
            <a:xfrm>
              <a:off x="3896262" y="3236398"/>
              <a:ext cx="967865" cy="967865"/>
            </a:xfrm>
            <a:prstGeom prst="ellipse">
              <a:avLst/>
            </a:prstGeom>
            <a:solidFill>
              <a:srgbClr val="002060"/>
            </a:solidFill>
            <a:ln w="317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Graphic 29" descr="Needle with solid fill">
              <a:extLst>
                <a:ext uri="{FF2B5EF4-FFF2-40B4-BE49-F238E27FC236}">
                  <a16:creationId xmlns:a16="http://schemas.microsoft.com/office/drawing/2014/main" id="{85CD79D8-8DD9-1A4C-4AC6-A7C884D59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4020075" y="3390589"/>
              <a:ext cx="701790" cy="7017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7FA89B-0D88-7DD3-59D1-80B19175D14F}"/>
              </a:ext>
            </a:extLst>
          </p:cNvPr>
          <p:cNvGrpSpPr/>
          <p:nvPr/>
        </p:nvGrpSpPr>
        <p:grpSpPr>
          <a:xfrm>
            <a:off x="6606847" y="4328230"/>
            <a:ext cx="850982" cy="850982"/>
            <a:chOff x="3896262" y="3236398"/>
            <a:chExt cx="967865" cy="967865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FF8255D-D984-F150-0969-1DEEC1032A40}"/>
                </a:ext>
              </a:extLst>
            </p:cNvPr>
            <p:cNvSpPr/>
            <p:nvPr/>
          </p:nvSpPr>
          <p:spPr>
            <a:xfrm>
              <a:off x="3896262" y="3236398"/>
              <a:ext cx="967865" cy="967865"/>
            </a:xfrm>
            <a:prstGeom prst="ellipse">
              <a:avLst/>
            </a:prstGeom>
            <a:solidFill>
              <a:srgbClr val="00B0F0"/>
            </a:solidFill>
            <a:ln w="317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Graphic 32" descr="Contract with solid fill">
              <a:extLst>
                <a:ext uri="{FF2B5EF4-FFF2-40B4-BE49-F238E27FC236}">
                  <a16:creationId xmlns:a16="http://schemas.microsoft.com/office/drawing/2014/main" id="{6F60D3FC-0348-6DD2-D570-4372E8401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4020075" y="3390589"/>
              <a:ext cx="701790" cy="70179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9C8F89-7110-6A90-B02B-2A270538D600}"/>
              </a:ext>
            </a:extLst>
          </p:cNvPr>
          <p:cNvGrpSpPr/>
          <p:nvPr/>
        </p:nvGrpSpPr>
        <p:grpSpPr>
          <a:xfrm>
            <a:off x="6606847" y="5554169"/>
            <a:ext cx="850982" cy="850982"/>
            <a:chOff x="3896262" y="3236398"/>
            <a:chExt cx="967865" cy="96786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10366D9-0DF6-D056-2085-962015774847}"/>
                </a:ext>
              </a:extLst>
            </p:cNvPr>
            <p:cNvSpPr/>
            <p:nvPr/>
          </p:nvSpPr>
          <p:spPr>
            <a:xfrm>
              <a:off x="3896262" y="3236398"/>
              <a:ext cx="967865" cy="967865"/>
            </a:xfrm>
            <a:prstGeom prst="ellipse">
              <a:avLst/>
            </a:prstGeom>
            <a:solidFill>
              <a:srgbClr val="00B0F0"/>
            </a:solidFill>
            <a:ln w="317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Graphic 35" descr="Earth globe: Americas with solid fill">
              <a:extLst>
                <a:ext uri="{FF2B5EF4-FFF2-40B4-BE49-F238E27FC236}">
                  <a16:creationId xmlns:a16="http://schemas.microsoft.com/office/drawing/2014/main" id="{2D440D11-C672-1240-580E-5D7F7D7C4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020075" y="3390589"/>
              <a:ext cx="701790" cy="70179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B65319-4969-2A81-DB35-DE09FBD3D96E}"/>
              </a:ext>
            </a:extLst>
          </p:cNvPr>
          <p:cNvGrpSpPr/>
          <p:nvPr/>
        </p:nvGrpSpPr>
        <p:grpSpPr>
          <a:xfrm>
            <a:off x="6606847" y="6476843"/>
            <a:ext cx="850982" cy="850982"/>
            <a:chOff x="3896262" y="3236398"/>
            <a:chExt cx="967865" cy="96786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2EA5842-C62E-1499-DEE1-05763C50C61D}"/>
                </a:ext>
              </a:extLst>
            </p:cNvPr>
            <p:cNvSpPr/>
            <p:nvPr/>
          </p:nvSpPr>
          <p:spPr>
            <a:xfrm>
              <a:off x="3896262" y="3236398"/>
              <a:ext cx="967865" cy="967865"/>
            </a:xfrm>
            <a:prstGeom prst="ellipse">
              <a:avLst/>
            </a:prstGeom>
            <a:solidFill>
              <a:srgbClr val="00B0F0"/>
            </a:solidFill>
            <a:ln w="317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Graphic 38" descr="Box with solid fill">
              <a:extLst>
                <a:ext uri="{FF2B5EF4-FFF2-40B4-BE49-F238E27FC236}">
                  <a16:creationId xmlns:a16="http://schemas.microsoft.com/office/drawing/2014/main" id="{B5CE57C7-0612-54FE-2732-E6859517D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4020075" y="3390589"/>
              <a:ext cx="701790" cy="701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017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E1AAD1-4010-118D-3354-17ED5200548D}"/>
              </a:ext>
            </a:extLst>
          </p:cNvPr>
          <p:cNvCxnSpPr>
            <a:stCxn id="10" idx="6"/>
            <a:endCxn id="15" idx="2"/>
          </p:cNvCxnSpPr>
          <p:nvPr/>
        </p:nvCxnSpPr>
        <p:spPr>
          <a:xfrm>
            <a:off x="3732597" y="3735938"/>
            <a:ext cx="1111447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88E7F8-36F9-19BF-1F9D-02CE6F6865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173200" y="9534525"/>
            <a:ext cx="4114800" cy="547688"/>
          </a:xfrm>
        </p:spPr>
        <p:txBody>
          <a:bodyPr>
            <a:normAutofit/>
          </a:bodyPr>
          <a:lstStyle/>
          <a:p>
            <a:pPr defTabSz="1371600">
              <a:spcAft>
                <a:spcPts val="900"/>
              </a:spcAft>
              <a:defRPr/>
            </a:pPr>
            <a:fld id="{B02D6D11-1EB8-4E55-9062-4D2371C18F28}" type="slidenum">
              <a:rPr lang="en-US" sz="15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371600">
                <a:spcAft>
                  <a:spcPts val="900"/>
                </a:spcAft>
                <a:defRPr/>
              </a:pPr>
              <a:t>17</a:t>
            </a:fld>
            <a:endParaRPr lang="en-US" sz="15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317BDF-FDEB-7598-082D-FF919E672BDE}"/>
              </a:ext>
            </a:extLst>
          </p:cNvPr>
          <p:cNvSpPr txBox="1"/>
          <p:nvPr/>
        </p:nvSpPr>
        <p:spPr>
          <a:xfrm>
            <a:off x="1803601" y="6085109"/>
            <a:ext cx="149724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" sz="3200" b="1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PAHO’s impact in the market: </a:t>
            </a:r>
          </a:p>
          <a:p>
            <a:pPr defTabSz="1371600"/>
            <a:endParaRPr lang="es-ES_tradnl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</a:pPr>
            <a:r>
              <a:rPr lang="en" sz="280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prices of PCV20 do not place an additional burden on the immunization budget compared to current costs.</a:t>
            </a:r>
          </a:p>
          <a:p>
            <a:pPr marL="514350" indent="-514350" defTabSz="1371600">
              <a:buFont typeface="Arial" panose="020B0604020202020204" pitchFamily="34" charset="0"/>
              <a:buChar char="•"/>
            </a:pPr>
            <a:endParaRPr lang="es-ES_tradnl" sz="280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1371600">
              <a:buFont typeface="Arial" panose="020B0604020202020204" pitchFamily="34" charset="0"/>
              <a:buChar char="•"/>
            </a:pPr>
            <a:r>
              <a:rPr lang="en" sz="280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Hexavalent vaccine (wP) has a similar cost to pentavalent + IPV.</a:t>
            </a:r>
            <a:endParaRPr lang="es-ES_tradnl" sz="280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FB6B33-BF6C-FFA5-2D99-72EE329DEAE9}"/>
              </a:ext>
            </a:extLst>
          </p:cNvPr>
          <p:cNvSpPr/>
          <p:nvPr/>
        </p:nvSpPr>
        <p:spPr>
          <a:xfrm>
            <a:off x="2737722" y="3238500"/>
            <a:ext cx="994875" cy="9948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" sz="2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7FAED9-396C-52D6-C0E4-CCDEB30A97A3}"/>
              </a:ext>
            </a:extLst>
          </p:cNvPr>
          <p:cNvSpPr/>
          <p:nvPr/>
        </p:nvSpPr>
        <p:spPr>
          <a:xfrm>
            <a:off x="5159592" y="3238500"/>
            <a:ext cx="994875" cy="9948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" sz="2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C45B41-9F48-3B40-1861-6E97CE59CCC2}"/>
              </a:ext>
            </a:extLst>
          </p:cNvPr>
          <p:cNvSpPr/>
          <p:nvPr/>
        </p:nvSpPr>
        <p:spPr>
          <a:xfrm>
            <a:off x="7581462" y="3238500"/>
            <a:ext cx="994875" cy="9948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" sz="2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61FD8A-281D-D77B-117B-93DE6DA6A7AF}"/>
              </a:ext>
            </a:extLst>
          </p:cNvPr>
          <p:cNvSpPr/>
          <p:nvPr/>
        </p:nvSpPr>
        <p:spPr>
          <a:xfrm>
            <a:off x="10003332" y="3238500"/>
            <a:ext cx="994875" cy="9948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" sz="2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23AC54-3BFD-0C1A-D69B-5B27B372B6B5}"/>
              </a:ext>
            </a:extLst>
          </p:cNvPr>
          <p:cNvSpPr/>
          <p:nvPr/>
        </p:nvSpPr>
        <p:spPr>
          <a:xfrm>
            <a:off x="12425202" y="3238500"/>
            <a:ext cx="994875" cy="9948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" sz="2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0F62095-6C2D-CDB9-0044-E950C012E6D4}"/>
              </a:ext>
            </a:extLst>
          </p:cNvPr>
          <p:cNvSpPr/>
          <p:nvPr/>
        </p:nvSpPr>
        <p:spPr>
          <a:xfrm>
            <a:off x="14847073" y="3238500"/>
            <a:ext cx="994875" cy="9948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" sz="2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6FCA30-91BD-DD5F-FDFE-3AF528DC2FB7}"/>
              </a:ext>
            </a:extLst>
          </p:cNvPr>
          <p:cNvSpPr txBox="1"/>
          <p:nvPr/>
        </p:nvSpPr>
        <p:spPr>
          <a:xfrm>
            <a:off x="1879455" y="4400549"/>
            <a:ext cx="26799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sz="2700" err="1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Hexavalent </a:t>
            </a:r>
          </a:p>
          <a:p>
            <a:pPr algn="ctr" defTabSz="1371600"/>
            <a:r>
              <a:rPr lang="en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(DTwP-Hib-HepB-IPV)</a:t>
            </a:r>
            <a:endParaRPr lang="es-ES_tradnl" sz="2700">
              <a:solidFill>
                <a:srgbClr val="5B9B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FD40DA-7A8E-7126-5E51-E393EF592279}"/>
              </a:ext>
            </a:extLst>
          </p:cNvPr>
          <p:cNvSpPr txBox="1"/>
          <p:nvPr/>
        </p:nvSpPr>
        <p:spPr>
          <a:xfrm>
            <a:off x="4663283" y="4400549"/>
            <a:ext cx="19874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sz="27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RSV</a:t>
            </a:r>
            <a:endParaRPr lang="es-ES_tradnl" sz="27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F17E96-95A2-8108-4DC3-E0F79A1AA22E}"/>
              </a:ext>
            </a:extLst>
          </p:cNvPr>
          <p:cNvSpPr txBox="1"/>
          <p:nvPr/>
        </p:nvSpPr>
        <p:spPr>
          <a:xfrm>
            <a:off x="7078073" y="4400549"/>
            <a:ext cx="19874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sz="27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HPV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D310F5-230A-B5BF-E309-93F8E1DF02F2}"/>
              </a:ext>
            </a:extLst>
          </p:cNvPr>
          <p:cNvSpPr txBox="1"/>
          <p:nvPr/>
        </p:nvSpPr>
        <p:spPr>
          <a:xfrm>
            <a:off x="9512180" y="4400549"/>
            <a:ext cx="19874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sz="270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PCV 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C50B89-014A-5552-3F12-E319619D4735}"/>
              </a:ext>
            </a:extLst>
          </p:cNvPr>
          <p:cNvSpPr txBox="1"/>
          <p:nvPr/>
        </p:nvSpPr>
        <p:spPr>
          <a:xfrm>
            <a:off x="11928894" y="4400549"/>
            <a:ext cx="19874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sz="27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 19</a:t>
            </a:r>
            <a:endParaRPr lang="es-ES_tradnl" sz="27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8A60A5-7CAC-CA46-835C-F19637D375D0}"/>
              </a:ext>
            </a:extLst>
          </p:cNvPr>
          <p:cNvSpPr txBox="1"/>
          <p:nvPr/>
        </p:nvSpPr>
        <p:spPr>
          <a:xfrm>
            <a:off x="14401638" y="4400549"/>
            <a:ext cx="19874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sz="27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Dengue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E7CF203-3B1B-E550-D1C1-D428E042F74F}"/>
              </a:ext>
            </a:extLst>
          </p:cNvPr>
          <p:cNvSpPr txBox="1">
            <a:spLocks/>
          </p:cNvSpPr>
          <p:nvPr/>
        </p:nvSpPr>
        <p:spPr>
          <a:xfrm>
            <a:off x="2534476" y="1038216"/>
            <a:ext cx="13190443" cy="1183770"/>
          </a:xfrm>
          <a:prstGeom prst="rect">
            <a:avLst/>
          </a:prstGeom>
        </p:spPr>
        <p:txBody>
          <a:bodyPr vert="horz" lIns="137160" tIns="68580" rIns="137160" bIns="6858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baseline="0">
                <a:solidFill>
                  <a:srgbClr val="0067A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1371600">
              <a:defRPr/>
            </a:pPr>
            <a:r>
              <a:rPr lang="en" sz="4200" b="1">
                <a:solidFill>
                  <a:schemeClr val="bg1"/>
                </a:solidFill>
                <a:latin typeface="Arial"/>
                <a:cs typeface="Arial"/>
              </a:rPr>
              <a:t>Latest Products in the Revolving Fund Portfolio</a:t>
            </a:r>
            <a:endParaRPr lang="es-ES_tradnl" sz="4200" b="1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35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73BD5EE-C613-76B5-FA66-5626022BB7E9}"/>
              </a:ext>
            </a:extLst>
          </p:cNvPr>
          <p:cNvSpPr/>
          <p:nvPr/>
        </p:nvSpPr>
        <p:spPr>
          <a:xfrm>
            <a:off x="144974" y="129422"/>
            <a:ext cx="18143027" cy="1285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E9A7D657-CACA-048B-3A4A-63C8FF4A67A3}"/>
              </a:ext>
            </a:extLst>
          </p:cNvPr>
          <p:cNvSpPr/>
          <p:nvPr/>
        </p:nvSpPr>
        <p:spPr>
          <a:xfrm>
            <a:off x="4080158" y="1977116"/>
            <a:ext cx="3032694" cy="6685005"/>
          </a:xfrm>
          <a:custGeom>
            <a:avLst/>
            <a:gdLst>
              <a:gd name="connsiteX0" fmla="*/ 0 w 5342086"/>
              <a:gd name="connsiteY0" fmla="*/ 2671041 h 5342082"/>
              <a:gd name="connsiteX1" fmla="*/ 2671043 w 5342086"/>
              <a:gd name="connsiteY1" fmla="*/ 0 h 5342082"/>
              <a:gd name="connsiteX2" fmla="*/ 5342086 w 5342086"/>
              <a:gd name="connsiteY2" fmla="*/ 2671041 h 5342082"/>
              <a:gd name="connsiteX3" fmla="*/ 2671043 w 5342086"/>
              <a:gd name="connsiteY3" fmla="*/ 5342082 h 5342082"/>
              <a:gd name="connsiteX4" fmla="*/ 0 w 5342086"/>
              <a:gd name="connsiteY4" fmla="*/ 2671041 h 5342082"/>
              <a:gd name="connsiteX0" fmla="*/ 0 w 5342086"/>
              <a:gd name="connsiteY0" fmla="*/ 2671041 h 5342082"/>
              <a:gd name="connsiteX1" fmla="*/ 2671043 w 5342086"/>
              <a:gd name="connsiteY1" fmla="*/ 0 h 5342082"/>
              <a:gd name="connsiteX2" fmla="*/ 5342086 w 5342086"/>
              <a:gd name="connsiteY2" fmla="*/ 2671041 h 5342082"/>
              <a:gd name="connsiteX3" fmla="*/ 2671043 w 5342086"/>
              <a:gd name="connsiteY3" fmla="*/ 5342082 h 5342082"/>
              <a:gd name="connsiteX4" fmla="*/ 91440 w 5342086"/>
              <a:gd name="connsiteY4" fmla="*/ 2762481 h 5342082"/>
              <a:gd name="connsiteX0" fmla="*/ 0 w 5342086"/>
              <a:gd name="connsiteY0" fmla="*/ 2671041 h 5342082"/>
              <a:gd name="connsiteX1" fmla="*/ 2671043 w 5342086"/>
              <a:gd name="connsiteY1" fmla="*/ 0 h 5342082"/>
              <a:gd name="connsiteX2" fmla="*/ 5342086 w 5342086"/>
              <a:gd name="connsiteY2" fmla="*/ 2671041 h 5342082"/>
              <a:gd name="connsiteX3" fmla="*/ 2671043 w 5342086"/>
              <a:gd name="connsiteY3" fmla="*/ 5342082 h 5342082"/>
              <a:gd name="connsiteX0" fmla="*/ 0 w 2671043"/>
              <a:gd name="connsiteY0" fmla="*/ 0 h 5342082"/>
              <a:gd name="connsiteX1" fmla="*/ 2671043 w 2671043"/>
              <a:gd name="connsiteY1" fmla="*/ 2671041 h 5342082"/>
              <a:gd name="connsiteX2" fmla="*/ 0 w 2671043"/>
              <a:gd name="connsiteY2" fmla="*/ 5342082 h 53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1043" h="5342082">
                <a:moveTo>
                  <a:pt x="0" y="0"/>
                </a:moveTo>
                <a:cubicBezTo>
                  <a:pt x="1475176" y="0"/>
                  <a:pt x="2671043" y="1195866"/>
                  <a:pt x="2671043" y="2671041"/>
                </a:cubicBezTo>
                <a:cubicBezTo>
                  <a:pt x="2671043" y="4146216"/>
                  <a:pt x="1475176" y="5342082"/>
                  <a:pt x="0" y="5342082"/>
                </a:cubicBezTo>
              </a:path>
            </a:pathLst>
          </a:custGeom>
          <a:noFill/>
          <a:ln cap="rnd">
            <a:solidFill>
              <a:srgbClr val="21609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481">
              <a:defRPr/>
            </a:pPr>
            <a:endParaRPr lang="en-IN" sz="360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A2C5CD8-0ED2-2A28-9A5E-AFE374E1E7AC}"/>
              </a:ext>
            </a:extLst>
          </p:cNvPr>
          <p:cNvGrpSpPr/>
          <p:nvPr/>
        </p:nvGrpSpPr>
        <p:grpSpPr>
          <a:xfrm>
            <a:off x="5993010" y="7543642"/>
            <a:ext cx="10817040" cy="1629255"/>
            <a:chOff x="4208478" y="4849778"/>
            <a:chExt cx="7211360" cy="108617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9F7D669-D214-D30E-64CC-D898F3AA292A}"/>
                </a:ext>
              </a:extLst>
            </p:cNvPr>
            <p:cNvSpPr/>
            <p:nvPr/>
          </p:nvSpPr>
          <p:spPr>
            <a:xfrm>
              <a:off x="5495077" y="5111100"/>
              <a:ext cx="5924761" cy="82484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65B5B31-9D73-42B9-FEC4-709306F623C7}"/>
                </a:ext>
              </a:extLst>
            </p:cNvPr>
            <p:cNvSpPr/>
            <p:nvPr/>
          </p:nvSpPr>
          <p:spPr>
            <a:xfrm>
              <a:off x="4951095" y="5163326"/>
              <a:ext cx="720396" cy="720396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78D2654-DC21-E258-6F22-02485FC248BD}"/>
                </a:ext>
              </a:extLst>
            </p:cNvPr>
            <p:cNvSpPr/>
            <p:nvPr/>
          </p:nvSpPr>
          <p:spPr>
            <a:xfrm>
              <a:off x="4208478" y="4849778"/>
              <a:ext cx="240660" cy="24065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1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A53D2F-4BDB-7E63-5036-977426CD7784}"/>
                </a:ext>
              </a:extLst>
            </p:cNvPr>
            <p:cNvCxnSpPr/>
            <p:nvPr/>
          </p:nvCxnSpPr>
          <p:spPr>
            <a:xfrm>
              <a:off x="4501045" y="5094011"/>
              <a:ext cx="435884" cy="226979"/>
            </a:xfrm>
            <a:prstGeom prst="line">
              <a:avLst/>
            </a:prstGeom>
            <a:ln w="28575" cap="rnd">
              <a:solidFill>
                <a:srgbClr val="21609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058FBD-3AC6-48E3-9730-94CD6E20C0A3}"/>
                </a:ext>
              </a:extLst>
            </p:cNvPr>
            <p:cNvSpPr txBox="1"/>
            <p:nvPr/>
          </p:nvSpPr>
          <p:spPr>
            <a:xfrm>
              <a:off x="5762620" y="5235735"/>
              <a:ext cx="5525139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defTabSz="1218987">
                <a:defRPr sz="2000" b="0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Calibri Light" charset="0"/>
                  <a:cs typeface="Calibri" panose="020F0502020204030204" pitchFamily="34" charset="0"/>
                </a:defRPr>
              </a:lvl1pPr>
            </a:lstStyle>
            <a:p>
              <a:pPr defTabSz="1371395">
                <a:defRPr/>
              </a:pPr>
              <a:r>
                <a:rPr lang="en-US" sz="3000" b="1" dirty="0">
                  <a:solidFill>
                    <a:srgbClr val="216093"/>
                  </a:solidFill>
                </a:rPr>
                <a:t>Commitment and solidarity </a:t>
              </a:r>
              <a:r>
                <a:rPr lang="en-US" sz="3000" dirty="0"/>
                <a:t>from Member States is critical to ensure the sustainability of RRFs </a:t>
              </a:r>
              <a:endParaRPr lang="en" sz="3000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41884A-F58F-3DBD-3C3F-836DD0C444BC}"/>
              </a:ext>
            </a:extLst>
          </p:cNvPr>
          <p:cNvGrpSpPr/>
          <p:nvPr/>
        </p:nvGrpSpPr>
        <p:grpSpPr>
          <a:xfrm>
            <a:off x="6652648" y="2948062"/>
            <a:ext cx="10185712" cy="1237272"/>
            <a:chOff x="4587999" y="2496608"/>
            <a:chExt cx="6790471" cy="82484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DD5A0F3-D405-1E05-BE33-2041ECCF4FFE}"/>
                </a:ext>
              </a:extLst>
            </p:cNvPr>
            <p:cNvSpPr/>
            <p:nvPr/>
          </p:nvSpPr>
          <p:spPr>
            <a:xfrm>
              <a:off x="5902974" y="2496608"/>
              <a:ext cx="5475496" cy="82484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FB28614-0B69-098E-CAA4-ABF3D3F8D2C1}"/>
                </a:ext>
              </a:extLst>
            </p:cNvPr>
            <p:cNvSpPr/>
            <p:nvPr/>
          </p:nvSpPr>
          <p:spPr>
            <a:xfrm>
              <a:off x="5380423" y="2548834"/>
              <a:ext cx="720396" cy="720396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23DE1A7-1FFA-6AD1-F14A-1900B9CC1D6A}"/>
                </a:ext>
              </a:extLst>
            </p:cNvPr>
            <p:cNvSpPr/>
            <p:nvPr/>
          </p:nvSpPr>
          <p:spPr>
            <a:xfrm>
              <a:off x="4587999" y="3051213"/>
              <a:ext cx="240660" cy="24065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1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4F2133-F637-7419-9A8A-335DAD8E3E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9890" y="3003725"/>
              <a:ext cx="467415" cy="96914"/>
            </a:xfrm>
            <a:prstGeom prst="line">
              <a:avLst/>
            </a:prstGeom>
            <a:ln w="28575" cap="rnd">
              <a:solidFill>
                <a:srgbClr val="21609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66FEA72-A687-60AF-D357-222961D24E36}"/>
                </a:ext>
              </a:extLst>
            </p:cNvPr>
            <p:cNvSpPr txBox="1"/>
            <p:nvPr/>
          </p:nvSpPr>
          <p:spPr>
            <a:xfrm>
              <a:off x="6402015" y="2601255"/>
              <a:ext cx="4612372" cy="61555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defTabSz="1828481">
                <a:defRPr/>
              </a:pPr>
              <a:r>
                <a:rPr lang="en" sz="30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 Light" charset="0"/>
                  <a:cs typeface="Calibri" panose="020F0502020204030204" pitchFamily="34" charset="0"/>
                </a:rPr>
                <a:t>Maximize the use of the </a:t>
              </a:r>
              <a:r>
                <a:rPr lang="en" sz="3000" b="1" kern="0" dirty="0">
                  <a:solidFill>
                    <a:srgbClr val="216093"/>
                  </a:solidFill>
                  <a:latin typeface="Calibri" panose="020F0502020204030204" pitchFamily="34" charset="0"/>
                  <a:ea typeface="Calibri Light" charset="0"/>
                  <a:cs typeface="Calibri" panose="020F0502020204030204" pitchFamily="34" charset="0"/>
                </a:rPr>
                <a:t>MSP – Portal </a:t>
              </a:r>
              <a:endParaRPr lang="en" sz="3000" kern="0" dirty="0">
                <a:solidFill>
                  <a:prstClr val="black"/>
                </a:solidFill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endParaRPr>
            </a:p>
            <a:p>
              <a:pPr defTabSz="1828481">
                <a:defRPr/>
              </a:pPr>
              <a:r>
                <a:rPr lang="en" sz="30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 Light" charset="0"/>
                  <a:cs typeface="Calibri" panose="020F0502020204030204" pitchFamily="34" charset="0"/>
                </a:rPr>
                <a:t>D</a:t>
              </a:r>
              <a:r>
                <a:rPr lang="en-US" sz="30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 Light" charset="0"/>
                  <a:cs typeface="Calibri" panose="020F0502020204030204" pitchFamily="34" charset="0"/>
                </a:rPr>
                <a:t>e</a:t>
              </a:r>
              <a:r>
                <a:rPr lang="en" sz="30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 Light" charset="0"/>
                  <a:cs typeface="Calibri" panose="020F0502020204030204" pitchFamily="34" charset="0"/>
                </a:rPr>
                <a:t>mand, Catalog, Finance, Purchase Orders 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B1829FF-364F-E126-6CEE-CF052EBB0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494011" y="2639567"/>
              <a:ext cx="557726" cy="55772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CBCE3D-546E-3F5D-185C-0088AF4007AB}"/>
              </a:ext>
            </a:extLst>
          </p:cNvPr>
          <p:cNvGrpSpPr/>
          <p:nvPr/>
        </p:nvGrpSpPr>
        <p:grpSpPr>
          <a:xfrm>
            <a:off x="5873565" y="1287171"/>
            <a:ext cx="10754988" cy="1569962"/>
            <a:chOff x="4208478" y="1291513"/>
            <a:chExt cx="7169992" cy="104664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95214A5-AA35-31B4-45C4-52F57486BED3}"/>
                </a:ext>
              </a:extLst>
            </p:cNvPr>
            <p:cNvSpPr/>
            <p:nvPr/>
          </p:nvSpPr>
          <p:spPr>
            <a:xfrm>
              <a:off x="4208478" y="2097496"/>
              <a:ext cx="240660" cy="24065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1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5C9C8B4-78A0-0E98-115D-1890A8D69A02}"/>
                </a:ext>
              </a:extLst>
            </p:cNvPr>
            <p:cNvSpPr/>
            <p:nvPr/>
          </p:nvSpPr>
          <p:spPr>
            <a:xfrm>
              <a:off x="5503956" y="1291513"/>
              <a:ext cx="5874514" cy="82484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7C22E83-2FAA-0DCC-BE1B-EB990E77B98D}"/>
                </a:ext>
              </a:extLst>
            </p:cNvPr>
            <p:cNvSpPr/>
            <p:nvPr/>
          </p:nvSpPr>
          <p:spPr>
            <a:xfrm>
              <a:off x="4959974" y="1329236"/>
              <a:ext cx="720396" cy="720396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07EEF63-4D13-17CA-DC9B-14115FC1A5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9924" y="1889383"/>
              <a:ext cx="435884" cy="226979"/>
            </a:xfrm>
            <a:prstGeom prst="line">
              <a:avLst/>
            </a:prstGeom>
            <a:ln w="28575" cap="rnd">
              <a:solidFill>
                <a:srgbClr val="21609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209F2CB-3D3F-DC6F-AA14-0292E54EB073}"/>
                </a:ext>
              </a:extLst>
            </p:cNvPr>
            <p:cNvSpPr txBox="1"/>
            <p:nvPr/>
          </p:nvSpPr>
          <p:spPr>
            <a:xfrm>
              <a:off x="5842250" y="1499454"/>
              <a:ext cx="5412152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1828481">
                <a:defRPr/>
              </a:pPr>
              <a:r>
                <a:rPr lang="en" sz="30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 Light" charset="0"/>
                  <a:cs typeface="Calibri" panose="020F0502020204030204" pitchFamily="34" charset="0"/>
                </a:rPr>
                <a:t>Increased </a:t>
              </a:r>
              <a:r>
                <a:rPr lang="en" sz="3000" b="1" kern="0" dirty="0">
                  <a:solidFill>
                    <a:srgbClr val="216093"/>
                  </a:solidFill>
                  <a:latin typeface="Calibri" panose="020F0502020204030204" pitchFamily="34" charset="0"/>
                  <a:ea typeface="Calibri Light" charset="0"/>
                  <a:cs typeface="Calibri" panose="020F0502020204030204" pitchFamily="34" charset="0"/>
                </a:rPr>
                <a:t>coordination</a:t>
              </a:r>
              <a:r>
                <a:rPr lang="en" sz="3000" kern="0" dirty="0">
                  <a:solidFill>
                    <a:prstClr val="black"/>
                  </a:solidFill>
                  <a:latin typeface="Calibri" panose="020F0502020204030204" pitchFamily="34" charset="0"/>
                  <a:ea typeface="Calibri Light" charset="0"/>
                  <a:cs typeface="Calibri" panose="020F0502020204030204" pitchFamily="34" charset="0"/>
                </a:rPr>
                <a:t> at all levels (end to end)  </a:t>
              </a:r>
              <a:endParaRPr lang="es-ES" sz="3000" kern="0" dirty="0"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97669A5-EEA0-A3F0-E860-7281B5CCE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016559" y="1400592"/>
              <a:ext cx="630152" cy="63015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5B18ED8-F0B7-2B84-09FA-AF03B6079188}"/>
              </a:ext>
            </a:extLst>
          </p:cNvPr>
          <p:cNvGrpSpPr/>
          <p:nvPr/>
        </p:nvGrpSpPr>
        <p:grpSpPr>
          <a:xfrm>
            <a:off x="6638651" y="6361387"/>
            <a:ext cx="10247759" cy="1237272"/>
            <a:chOff x="4587999" y="3803854"/>
            <a:chExt cx="6623466" cy="82484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44CADBE-1D90-A9BA-E12E-7C8FC1668F2C}"/>
                </a:ext>
              </a:extLst>
            </p:cNvPr>
            <p:cNvSpPr/>
            <p:nvPr/>
          </p:nvSpPr>
          <p:spPr>
            <a:xfrm>
              <a:off x="5902973" y="3803854"/>
              <a:ext cx="5308492" cy="82484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C5C71E-2975-DE79-8B37-76BBAE2158B0}"/>
                </a:ext>
              </a:extLst>
            </p:cNvPr>
            <p:cNvSpPr/>
            <p:nvPr/>
          </p:nvSpPr>
          <p:spPr>
            <a:xfrm>
              <a:off x="5380423" y="3856080"/>
              <a:ext cx="720396" cy="720396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67FC250-1A26-E491-1A9E-F09C6BC9AC3B}"/>
                </a:ext>
              </a:extLst>
            </p:cNvPr>
            <p:cNvSpPr/>
            <p:nvPr/>
          </p:nvSpPr>
          <p:spPr>
            <a:xfrm>
              <a:off x="4587999" y="3814507"/>
              <a:ext cx="240660" cy="24065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1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9ED47E9-D873-7DBB-D37D-A57329B6F420}"/>
                </a:ext>
              </a:extLst>
            </p:cNvPr>
            <p:cNvCxnSpPr>
              <a:cxnSpLocks/>
            </p:cNvCxnSpPr>
            <p:nvPr/>
          </p:nvCxnSpPr>
          <p:spPr>
            <a:xfrm>
              <a:off x="4879890" y="4007580"/>
              <a:ext cx="467415" cy="96914"/>
            </a:xfrm>
            <a:prstGeom prst="line">
              <a:avLst/>
            </a:prstGeom>
            <a:ln w="28575" cap="rnd">
              <a:solidFill>
                <a:srgbClr val="21609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FC2FF0-EDF8-57BF-FCE0-13B478B65AC9}"/>
                </a:ext>
              </a:extLst>
            </p:cNvPr>
            <p:cNvSpPr txBox="1"/>
            <p:nvPr/>
          </p:nvSpPr>
          <p:spPr>
            <a:xfrm>
              <a:off x="6259445" y="3908501"/>
              <a:ext cx="4823970" cy="6155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defTabSz="1218987">
                <a:defRPr sz="2000" b="1" kern="0">
                  <a:solidFill>
                    <a:srgbClr val="1F6093"/>
                  </a:solidFill>
                  <a:latin typeface="Calibri" panose="020F0502020204030204" pitchFamily="34" charset="0"/>
                  <a:ea typeface="Calibri Light" charset="0"/>
                  <a:cs typeface="Calibri" panose="020F0502020204030204" pitchFamily="34" charset="0"/>
                </a:defRPr>
              </a:lvl1pPr>
            </a:lstStyle>
            <a:p>
              <a:pPr defTabSz="1828481">
                <a:defRPr/>
              </a:pPr>
              <a:r>
                <a:rPr lang="en" sz="3000" dirty="0">
                  <a:solidFill>
                    <a:srgbClr val="216093"/>
                  </a:solidFill>
                </a:rPr>
                <a:t>Mapping supply chain </a:t>
              </a:r>
              <a:r>
                <a:rPr lang="en" sz="3000" b="0" dirty="0">
                  <a:solidFill>
                    <a:prstClr val="black"/>
                  </a:solidFill>
                </a:rPr>
                <a:t>actors in national offices and counterparts: roles and responsibilities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0E1C33D-B226-A4AF-517E-675686B1F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2929" b="-2325"/>
            <a:stretch/>
          </p:blipFill>
          <p:spPr>
            <a:xfrm>
              <a:off x="5475424" y="3938429"/>
              <a:ext cx="522746" cy="567522"/>
            </a:xfrm>
            <a:prstGeom prst="rect">
              <a:avLst/>
            </a:prstGeom>
          </p:spPr>
        </p:pic>
      </p:grpSp>
      <p:pic>
        <p:nvPicPr>
          <p:cNvPr id="29" name="Picture 28" descr="A picture containing graphics, font, graphic design, symbol&#10;&#10;Description automatically generated">
            <a:extLst>
              <a:ext uri="{FF2B5EF4-FFF2-40B4-BE49-F238E27FC236}">
                <a16:creationId xmlns:a16="http://schemas.microsoft.com/office/drawing/2014/main" id="{56E0021F-8DA1-A541-C9CF-77A39B8ED12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3964" y="2197989"/>
            <a:ext cx="6240444" cy="624044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101ACA-463B-8474-C776-89733E653DFF}"/>
              </a:ext>
            </a:extLst>
          </p:cNvPr>
          <p:cNvSpPr txBox="1">
            <a:spLocks/>
          </p:cNvSpPr>
          <p:nvPr/>
        </p:nvSpPr>
        <p:spPr>
          <a:xfrm>
            <a:off x="1477950" y="498260"/>
            <a:ext cx="14653014" cy="1593225"/>
          </a:xfrm>
          <a:prstGeom prst="rect">
            <a:avLst/>
          </a:prstGeom>
        </p:spPr>
        <p:txBody>
          <a:bodyPr vert="horz" lIns="137160" tIns="68580" rIns="137160" bIns="6858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baseline="0">
                <a:solidFill>
                  <a:srgbClr val="0067A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1371600">
              <a:defRPr/>
            </a:pPr>
            <a:r>
              <a:rPr lang="en" sz="4000" b="1" dirty="0">
                <a:solidFill>
                  <a:srgbClr val="44546A"/>
                </a:solidFill>
                <a:ea typeface="+mn-ea"/>
              </a:rPr>
              <a:t>Key notes for continuous improvement:</a:t>
            </a:r>
            <a:endParaRPr lang="es-ES" sz="4000" b="1" dirty="0">
              <a:solidFill>
                <a:srgbClr val="44546A"/>
              </a:solidFill>
              <a:ea typeface="+mn-ea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475DD3-9B84-8F46-8A16-8F22AED75F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222536" y="8120957"/>
            <a:ext cx="878874" cy="87887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9308C1F-319E-5BF4-78C2-D75BD50084F3}"/>
              </a:ext>
            </a:extLst>
          </p:cNvPr>
          <p:cNvGrpSpPr/>
          <p:nvPr/>
        </p:nvGrpSpPr>
        <p:grpSpPr>
          <a:xfrm>
            <a:off x="153520" y="233131"/>
            <a:ext cx="1259363" cy="1259363"/>
            <a:chOff x="102346" y="155420"/>
            <a:chExt cx="839575" cy="839575"/>
          </a:xfrm>
        </p:grpSpPr>
        <p:sp>
          <p:nvSpPr>
            <p:cNvPr id="41" name="Elipse 17">
              <a:extLst>
                <a:ext uri="{FF2B5EF4-FFF2-40B4-BE49-F238E27FC236}">
                  <a16:creationId xmlns:a16="http://schemas.microsoft.com/office/drawing/2014/main" id="{FAD1E5C2-C522-04DA-DF29-C45A04E6E7A1}"/>
                </a:ext>
              </a:extLst>
            </p:cNvPr>
            <p:cNvSpPr/>
            <p:nvPr/>
          </p:nvSpPr>
          <p:spPr>
            <a:xfrm>
              <a:off x="121726" y="176056"/>
              <a:ext cx="786629" cy="786629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37160" indent="-137160" algn="ctr" defTabSz="1371600">
                <a:spcBef>
                  <a:spcPts val="1800"/>
                </a:spcBef>
                <a:buClr>
                  <a:srgbClr val="0067AB"/>
                </a:buClr>
                <a:defRPr/>
              </a:pPr>
              <a:endParaRPr lang="en-US" sz="2700" b="1" kern="0">
                <a:solidFill>
                  <a:srgbClr val="206093"/>
                </a:solidFill>
                <a:latin typeface="Calibri" panose="020F0502020204030204"/>
                <a:ea typeface="ＭＳ Ｐゴシック" charset="-128"/>
                <a:cs typeface="Arial" panose="020B0604020202020204" pitchFamily="34" charset="0"/>
              </a:endParaRPr>
            </a:p>
          </p:txBody>
        </p:sp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A61B4E22-65E6-70F4-7CFB-648CBAEFB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346" y="155420"/>
              <a:ext cx="839575" cy="83957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DA3005A-E763-1361-07DF-382B15D38417}"/>
              </a:ext>
            </a:extLst>
          </p:cNvPr>
          <p:cNvGrpSpPr/>
          <p:nvPr/>
        </p:nvGrpSpPr>
        <p:grpSpPr>
          <a:xfrm>
            <a:off x="7010997" y="4642560"/>
            <a:ext cx="10505798" cy="1529667"/>
            <a:chOff x="4587999" y="3531169"/>
            <a:chExt cx="6382807" cy="101977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5F09673-A3F9-45BC-1C80-0BC1B771F700}"/>
                </a:ext>
              </a:extLst>
            </p:cNvPr>
            <p:cNvSpPr/>
            <p:nvPr/>
          </p:nvSpPr>
          <p:spPr>
            <a:xfrm>
              <a:off x="5870982" y="3531169"/>
              <a:ext cx="5099824" cy="82484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C562A3E-2C1F-8D7A-3041-963A70BD2BC7}"/>
                </a:ext>
              </a:extLst>
            </p:cNvPr>
            <p:cNvSpPr/>
            <p:nvPr/>
          </p:nvSpPr>
          <p:spPr>
            <a:xfrm>
              <a:off x="5348431" y="3583395"/>
              <a:ext cx="720396" cy="720396"/>
            </a:xfrm>
            <a:prstGeom prst="ellipse">
              <a:avLst/>
            </a:prstGeom>
            <a:solidFill>
              <a:srgbClr val="216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9F65964-6674-C46C-81F5-060D4DDB4A6C}"/>
                </a:ext>
              </a:extLst>
            </p:cNvPr>
            <p:cNvSpPr/>
            <p:nvPr/>
          </p:nvSpPr>
          <p:spPr>
            <a:xfrm>
              <a:off x="4587999" y="3814507"/>
              <a:ext cx="240660" cy="24065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216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1">
                <a:defRPr/>
              </a:pPr>
              <a:endParaRPr lang="en-IN" sz="3600">
                <a:solidFill>
                  <a:prstClr val="white"/>
                </a:solidFill>
                <a:latin typeface="Segoe UI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1A161-B3DD-B780-DF7C-9DA13CB0D8E7}"/>
                </a:ext>
              </a:extLst>
            </p:cNvPr>
            <p:cNvCxnSpPr>
              <a:cxnSpLocks/>
            </p:cNvCxnSpPr>
            <p:nvPr/>
          </p:nvCxnSpPr>
          <p:spPr>
            <a:xfrm>
              <a:off x="4906902" y="3934836"/>
              <a:ext cx="422845" cy="0"/>
            </a:xfrm>
            <a:prstGeom prst="line">
              <a:avLst/>
            </a:prstGeom>
            <a:ln w="28575" cap="rnd">
              <a:solidFill>
                <a:srgbClr val="21609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F41CEB9-8CB3-899F-9735-D0BB84BE2859}"/>
                </a:ext>
              </a:extLst>
            </p:cNvPr>
            <p:cNvSpPr txBox="1"/>
            <p:nvPr/>
          </p:nvSpPr>
          <p:spPr>
            <a:xfrm>
              <a:off x="6298408" y="3627617"/>
              <a:ext cx="4564118" cy="92333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defTabSz="1218987">
                <a:defRPr sz="2000" b="1" kern="0">
                  <a:solidFill>
                    <a:srgbClr val="1F6093"/>
                  </a:solidFill>
                  <a:latin typeface="Calibri" panose="020F0502020204030204" pitchFamily="34" charset="0"/>
                  <a:ea typeface="Calibri Light" charset="0"/>
                  <a:cs typeface="Calibri" panose="020F0502020204030204" pitchFamily="34" charset="0"/>
                </a:defRPr>
              </a:lvl1pPr>
            </a:lstStyle>
            <a:p>
              <a:pPr defTabSz="1828481">
                <a:defRPr/>
              </a:pPr>
              <a:r>
                <a:rPr lang="en" sz="3000" b="0" dirty="0">
                  <a:solidFill>
                    <a:prstClr val="black"/>
                  </a:solidFill>
                </a:rPr>
                <a:t>Timely processing of </a:t>
              </a:r>
              <a:r>
                <a:rPr lang="en" sz="3000" dirty="0">
                  <a:solidFill>
                    <a:srgbClr val="216093"/>
                  </a:solidFill>
                </a:rPr>
                <a:t>requisitions and purchase orders</a:t>
              </a:r>
              <a:r>
                <a:rPr lang="en" sz="3000" b="0" dirty="0">
                  <a:solidFill>
                    <a:prstClr val="black"/>
                  </a:solidFill>
                </a:rPr>
                <a:t> – including financial planning  </a:t>
              </a:r>
              <a:br>
                <a:rPr lang="en-US" sz="3000" dirty="0"/>
              </a:br>
              <a:endParaRPr lang="es-ES" sz="3000" b="0" dirty="0">
                <a:solidFill>
                  <a:srgbClr val="216093"/>
                </a:solidFill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DEEC155-3519-381D-BD39-66C609F56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-641" b="-2451"/>
            <a:stretch/>
          </p:blipFill>
          <p:spPr>
            <a:xfrm>
              <a:off x="5437859" y="3636305"/>
              <a:ext cx="528771" cy="56227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FFBCF64-1CFC-0BAE-0DDB-373AED4C82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985" y="2615668"/>
            <a:ext cx="5591421" cy="5591421"/>
          </a:xfrm>
          <a:prstGeom prst="ellipse">
            <a:avLst/>
          </a:prstGeom>
          <a:ln w="21272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a16="http://schemas.microsoft.com/office/drawing/2014/main"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11DC7-4023-40D3-F4C9-9A8E2838C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E1A6D64-67F7-4027-DA11-7FCF5B9F41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3" t="16874" r="2819" b="15461"/>
          <a:stretch/>
        </p:blipFill>
        <p:spPr>
          <a:xfrm flipH="1">
            <a:off x="0" y="0"/>
            <a:ext cx="18288000" cy="10287000"/>
          </a:xfr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D9E2F433-2453-1934-B70A-151F3986F4E6}"/>
              </a:ext>
            </a:extLst>
          </p:cNvPr>
          <p:cNvSpPr/>
          <p:nvPr/>
        </p:nvSpPr>
        <p:spPr>
          <a:xfrm>
            <a:off x="1" y="1"/>
            <a:ext cx="14576612" cy="10354235"/>
          </a:xfrm>
          <a:custGeom>
            <a:avLst/>
            <a:gdLst>
              <a:gd name="connsiteX0" fmla="*/ 0 w 9717741"/>
              <a:gd name="connsiteY0" fmla="*/ 0 h 6902823"/>
              <a:gd name="connsiteX1" fmla="*/ 2940424 w 9717741"/>
              <a:gd name="connsiteY1" fmla="*/ 17929 h 6902823"/>
              <a:gd name="connsiteX2" fmla="*/ 9717741 w 9717741"/>
              <a:gd name="connsiteY2" fmla="*/ 6902823 h 6902823"/>
              <a:gd name="connsiteX3" fmla="*/ 17929 w 9717741"/>
              <a:gd name="connsiteY3" fmla="*/ 6902823 h 6902823"/>
              <a:gd name="connsiteX4" fmla="*/ 0 w 9717741"/>
              <a:gd name="connsiteY4" fmla="*/ 0 h 690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17741" h="6902823">
                <a:moveTo>
                  <a:pt x="0" y="0"/>
                </a:moveTo>
                <a:lnTo>
                  <a:pt x="2940424" y="17929"/>
                </a:lnTo>
                <a:lnTo>
                  <a:pt x="9717741" y="6902823"/>
                </a:lnTo>
                <a:lnTo>
                  <a:pt x="17929" y="6902823"/>
                </a:lnTo>
                <a:cubicBezTo>
                  <a:pt x="11953" y="4601882"/>
                  <a:pt x="5976" y="2300941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283749">
                  <a:alpha val="13000"/>
                </a:srgbClr>
              </a:gs>
              <a:gs pos="100000">
                <a:srgbClr val="28374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155"/>
            <a:endParaRPr lang="es-ES_tradnl"/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id="{D31305D0-CC57-5546-183A-13FA83120276}"/>
              </a:ext>
            </a:extLst>
          </p:cNvPr>
          <p:cNvSpPr/>
          <p:nvPr/>
        </p:nvSpPr>
        <p:spPr>
          <a:xfrm>
            <a:off x="11494265" y="1"/>
            <a:ext cx="2800614" cy="1435343"/>
          </a:xfrm>
          <a:custGeom>
            <a:avLst/>
            <a:gdLst>
              <a:gd name="connsiteX0" fmla="*/ 0 w 2801046"/>
              <a:gd name="connsiteY0" fmla="*/ 0 h 1435564"/>
              <a:gd name="connsiteX1" fmla="*/ 2801046 w 2801046"/>
              <a:gd name="connsiteY1" fmla="*/ 0 h 1435564"/>
              <a:gd name="connsiteX2" fmla="*/ 1401630 w 2801046"/>
              <a:gd name="connsiteY2" fmla="*/ 1435564 h 1435564"/>
              <a:gd name="connsiteX3" fmla="*/ 0 w 2801046"/>
              <a:gd name="connsiteY3" fmla="*/ 0 h 143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1046" h="1435564">
                <a:moveTo>
                  <a:pt x="0" y="0"/>
                </a:moveTo>
                <a:lnTo>
                  <a:pt x="2801046" y="0"/>
                </a:lnTo>
                <a:lnTo>
                  <a:pt x="1401630" y="14355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1A79C869-511E-A627-734B-624AEF5852AA}"/>
              </a:ext>
            </a:extLst>
          </p:cNvPr>
          <p:cNvSpPr/>
          <p:nvPr/>
        </p:nvSpPr>
        <p:spPr>
          <a:xfrm>
            <a:off x="11224166" y="1616174"/>
            <a:ext cx="3340811" cy="3419958"/>
          </a:xfrm>
          <a:custGeom>
            <a:avLst/>
            <a:gdLst>
              <a:gd name="connsiteX0" fmla="*/ 1671770 w 3341326"/>
              <a:gd name="connsiteY0" fmla="*/ 0 h 3420486"/>
              <a:gd name="connsiteX1" fmla="*/ 3341326 w 3341326"/>
              <a:gd name="connsiteY1" fmla="*/ 1711373 h 3420486"/>
              <a:gd name="connsiteX2" fmla="*/ 1671770 w 3341326"/>
              <a:gd name="connsiteY2" fmla="*/ 3420486 h 3420486"/>
              <a:gd name="connsiteX3" fmla="*/ 0 w 3341326"/>
              <a:gd name="connsiteY3" fmla="*/ 1711373 h 3420486"/>
              <a:gd name="connsiteX4" fmla="*/ 1671770 w 3341326"/>
              <a:gd name="connsiteY4" fmla="*/ 0 h 342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1326" h="3420486">
                <a:moveTo>
                  <a:pt x="1671770" y="0"/>
                </a:moveTo>
                <a:lnTo>
                  <a:pt x="3341326" y="1711373"/>
                </a:lnTo>
                <a:lnTo>
                  <a:pt x="1671770" y="3420486"/>
                </a:lnTo>
                <a:lnTo>
                  <a:pt x="0" y="1711373"/>
                </a:lnTo>
                <a:lnTo>
                  <a:pt x="1671770" y="0"/>
                </a:lnTo>
                <a:close/>
              </a:path>
            </a:pathLst>
          </a:custGeom>
          <a:solidFill>
            <a:srgbClr val="0F9ED5">
              <a:alpha val="1098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id="{CC557095-4C76-9BAA-A9B2-64C961279180}"/>
              </a:ext>
            </a:extLst>
          </p:cNvPr>
          <p:cNvSpPr/>
          <p:nvPr/>
        </p:nvSpPr>
        <p:spPr>
          <a:xfrm>
            <a:off x="18260018" y="3297898"/>
            <a:ext cx="26567" cy="56510"/>
          </a:xfrm>
          <a:custGeom>
            <a:avLst/>
            <a:gdLst>
              <a:gd name="connsiteX0" fmla="*/ 26570 w 26570"/>
              <a:gd name="connsiteY0" fmla="*/ 0 h 56518"/>
              <a:gd name="connsiteX1" fmla="*/ 26570 w 26570"/>
              <a:gd name="connsiteY1" fmla="*/ 56518 h 56518"/>
              <a:gd name="connsiteX2" fmla="*/ 0 w 26570"/>
              <a:gd name="connsiteY2" fmla="*/ 29389 h 56518"/>
              <a:gd name="connsiteX3" fmla="*/ 26570 w 26570"/>
              <a:gd name="connsiteY3" fmla="*/ 0 h 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70" h="56518">
                <a:moveTo>
                  <a:pt x="26570" y="0"/>
                </a:moveTo>
                <a:lnTo>
                  <a:pt x="26570" y="56518"/>
                </a:lnTo>
                <a:lnTo>
                  <a:pt x="0" y="29389"/>
                </a:lnTo>
                <a:lnTo>
                  <a:pt x="2657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6A0EA28A-04F5-B877-D76C-18B9B2BD2B2E}"/>
              </a:ext>
            </a:extLst>
          </p:cNvPr>
          <p:cNvSpPr/>
          <p:nvPr/>
        </p:nvSpPr>
        <p:spPr>
          <a:xfrm>
            <a:off x="9466312" y="3417698"/>
            <a:ext cx="3340811" cy="3419960"/>
          </a:xfrm>
          <a:custGeom>
            <a:avLst/>
            <a:gdLst>
              <a:gd name="connsiteX0" fmla="*/ 1669555 w 3341326"/>
              <a:gd name="connsiteY0" fmla="*/ 0 h 3420487"/>
              <a:gd name="connsiteX1" fmla="*/ 3341326 w 3341326"/>
              <a:gd name="connsiteY1" fmla="*/ 1709113 h 3420487"/>
              <a:gd name="connsiteX2" fmla="*/ 1669555 w 3341326"/>
              <a:gd name="connsiteY2" fmla="*/ 3420487 h 3420487"/>
              <a:gd name="connsiteX3" fmla="*/ 0 w 3341326"/>
              <a:gd name="connsiteY3" fmla="*/ 1709113 h 3420487"/>
              <a:gd name="connsiteX4" fmla="*/ 1669555 w 3341326"/>
              <a:gd name="connsiteY4" fmla="*/ 0 h 342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1326" h="3420487">
                <a:moveTo>
                  <a:pt x="1669555" y="0"/>
                </a:moveTo>
                <a:lnTo>
                  <a:pt x="3341326" y="1709113"/>
                </a:lnTo>
                <a:lnTo>
                  <a:pt x="1669555" y="3420487"/>
                </a:lnTo>
                <a:lnTo>
                  <a:pt x="0" y="1709113"/>
                </a:lnTo>
                <a:lnTo>
                  <a:pt x="1669555" y="0"/>
                </a:lnTo>
                <a:close/>
              </a:path>
            </a:pathLst>
          </a:custGeom>
          <a:solidFill>
            <a:schemeClr val="accent4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1E1A0F9A-3F74-7C23-A0F4-DC11559A2014}"/>
              </a:ext>
            </a:extLst>
          </p:cNvPr>
          <p:cNvSpPr/>
          <p:nvPr/>
        </p:nvSpPr>
        <p:spPr>
          <a:xfrm>
            <a:off x="16502161" y="3417698"/>
            <a:ext cx="1784423" cy="3419960"/>
          </a:xfrm>
          <a:custGeom>
            <a:avLst/>
            <a:gdLst>
              <a:gd name="connsiteX0" fmla="*/ 1669556 w 1784698"/>
              <a:gd name="connsiteY0" fmla="*/ 0 h 3420487"/>
              <a:gd name="connsiteX1" fmla="*/ 1784698 w 1784698"/>
              <a:gd name="connsiteY1" fmla="*/ 117558 h 3420487"/>
              <a:gd name="connsiteX2" fmla="*/ 1784698 w 1784698"/>
              <a:gd name="connsiteY2" fmla="*/ 3302929 h 3420487"/>
              <a:gd name="connsiteX3" fmla="*/ 1669556 w 1784698"/>
              <a:gd name="connsiteY3" fmla="*/ 3420487 h 3420487"/>
              <a:gd name="connsiteX4" fmla="*/ 0 w 1784698"/>
              <a:gd name="connsiteY4" fmla="*/ 1709113 h 3420487"/>
              <a:gd name="connsiteX5" fmla="*/ 1669556 w 1784698"/>
              <a:gd name="connsiteY5" fmla="*/ 0 h 342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4698" h="3420487">
                <a:moveTo>
                  <a:pt x="1669556" y="0"/>
                </a:moveTo>
                <a:lnTo>
                  <a:pt x="1784698" y="117558"/>
                </a:lnTo>
                <a:lnTo>
                  <a:pt x="1784698" y="3302929"/>
                </a:lnTo>
                <a:lnTo>
                  <a:pt x="1669556" y="3420487"/>
                </a:lnTo>
                <a:lnTo>
                  <a:pt x="0" y="1709113"/>
                </a:lnTo>
                <a:lnTo>
                  <a:pt x="1669556" y="0"/>
                </a:lnTo>
                <a:close/>
              </a:path>
            </a:pathLst>
          </a:custGeom>
          <a:solidFill>
            <a:schemeClr val="accent4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FD249331-C018-0F2E-82BD-13F97A80177D}"/>
              </a:ext>
            </a:extLst>
          </p:cNvPr>
          <p:cNvSpPr/>
          <p:nvPr/>
        </p:nvSpPr>
        <p:spPr>
          <a:xfrm>
            <a:off x="18260018" y="6900947"/>
            <a:ext cx="26567" cy="54249"/>
          </a:xfrm>
          <a:custGeom>
            <a:avLst/>
            <a:gdLst>
              <a:gd name="connsiteX0" fmla="*/ 26570 w 26570"/>
              <a:gd name="connsiteY0" fmla="*/ 0 h 54258"/>
              <a:gd name="connsiteX1" fmla="*/ 26570 w 26570"/>
              <a:gd name="connsiteY1" fmla="*/ 54258 h 54258"/>
              <a:gd name="connsiteX2" fmla="*/ 0 w 26570"/>
              <a:gd name="connsiteY2" fmla="*/ 27129 h 54258"/>
              <a:gd name="connsiteX3" fmla="*/ 26570 w 26570"/>
              <a:gd name="connsiteY3" fmla="*/ 0 h 5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70" h="54258">
                <a:moveTo>
                  <a:pt x="26570" y="0"/>
                </a:moveTo>
                <a:lnTo>
                  <a:pt x="26570" y="54258"/>
                </a:lnTo>
                <a:lnTo>
                  <a:pt x="0" y="27129"/>
                </a:lnTo>
                <a:lnTo>
                  <a:pt x="2657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3569C1-CCE3-3D53-F612-C2C2C0EF418A}"/>
              </a:ext>
            </a:extLst>
          </p:cNvPr>
          <p:cNvSpPr txBox="1">
            <a:spLocks/>
          </p:cNvSpPr>
          <p:nvPr/>
        </p:nvSpPr>
        <p:spPr>
          <a:xfrm>
            <a:off x="4064129" y="5853305"/>
            <a:ext cx="5828663" cy="96591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81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090C7B7-4188-5540-413A-0C9DB3172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459941"/>
            <a:ext cx="2241664" cy="2241664"/>
          </a:xfrm>
          <a:prstGeom prst="rect">
            <a:avLst/>
          </a:prstGeom>
        </p:spPr>
      </p:pic>
      <p:pic>
        <p:nvPicPr>
          <p:cNvPr id="9" name="Picture 8" descr="A light bulb with white text&#10;&#10;Description automatically generated">
            <a:extLst>
              <a:ext uri="{FF2B5EF4-FFF2-40B4-BE49-F238E27FC236}">
                <a16:creationId xmlns:a16="http://schemas.microsoft.com/office/drawing/2014/main" id="{6DE67F6B-4F0B-2F58-5163-630E46FED2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" y="7371522"/>
            <a:ext cx="9411761" cy="2693601"/>
          </a:xfrm>
          <a:prstGeom prst="rect">
            <a:avLst/>
          </a:prstGeom>
        </p:spPr>
      </p:pic>
      <p:pic>
        <p:nvPicPr>
          <p:cNvPr id="3074" name="Picture 2" descr="A blue and orange text on a black background&#10;&#10;Description automatically generated">
            <a:extLst>
              <a:ext uri="{FF2B5EF4-FFF2-40B4-BE49-F238E27FC236}">
                <a16:creationId xmlns:a16="http://schemas.microsoft.com/office/drawing/2014/main" id="{C6264B0E-2A7D-21FF-0ABA-B7CE18408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70138"/>
            <a:ext cx="4191599" cy="245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552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464E4-CE08-263F-912D-936F22460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841AF6-830D-F3D6-4CA6-EC33C8357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781800" cy="8719457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555AE4AF-C2C9-513D-6BF2-1BC6706D87D8}"/>
              </a:ext>
            </a:extLst>
          </p:cNvPr>
          <p:cNvSpPr txBox="1">
            <a:spLocks/>
          </p:cNvSpPr>
          <p:nvPr/>
        </p:nvSpPr>
        <p:spPr>
          <a:xfrm>
            <a:off x="8354317" y="801362"/>
            <a:ext cx="9530627" cy="1475495"/>
          </a:xfrm>
          <a:prstGeom prst="rect">
            <a:avLst/>
          </a:prstGeom>
        </p:spPr>
        <p:txBody>
          <a:bodyPr vert="horz" lIns="137160" tIns="68580" rIns="137160" bIns="6858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baseline="0">
                <a:solidFill>
                  <a:srgbClr val="0067A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1371600">
              <a:defRPr/>
            </a:pPr>
            <a:r>
              <a:rPr lang="en" sz="4200" b="1">
                <a:solidFill>
                  <a:srgbClr val="002060"/>
                </a:solidFill>
              </a:rPr>
              <a:t>Political will is the backbone of RRF’s initiatives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B74B6-E904-1A34-780F-2C5F52DBDCEF}"/>
              </a:ext>
            </a:extLst>
          </p:cNvPr>
          <p:cNvSpPr txBox="1"/>
          <p:nvPr/>
        </p:nvSpPr>
        <p:spPr>
          <a:xfrm>
            <a:off x="10591800" y="2297751"/>
            <a:ext cx="4018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" sz="2400" b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PAHO Member States</a:t>
            </a:r>
            <a:endParaRPr lang="en-US" sz="2400" b="1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7CCB71-E1CB-BE8F-04A6-E96E6A9E2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317" y="3009900"/>
            <a:ext cx="8315665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49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816F7CA1-9D83-E52D-AA71-E6D9CE1BF4A1}"/>
              </a:ext>
            </a:extLst>
          </p:cNvPr>
          <p:cNvGrpSpPr/>
          <p:nvPr/>
        </p:nvGrpSpPr>
        <p:grpSpPr>
          <a:xfrm>
            <a:off x="721549" y="2206262"/>
            <a:ext cx="16903904" cy="7696173"/>
            <a:chOff x="481032" y="831289"/>
            <a:chExt cx="11269269" cy="513078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EB6F7C9-4D6C-0201-BE45-98FA362DC6E3}"/>
                </a:ext>
              </a:extLst>
            </p:cNvPr>
            <p:cNvSpPr/>
            <p:nvPr/>
          </p:nvSpPr>
          <p:spPr>
            <a:xfrm>
              <a:off x="481032" y="1260948"/>
              <a:ext cx="2605038" cy="1302519"/>
            </a:xfrm>
            <a:custGeom>
              <a:avLst/>
              <a:gdLst>
                <a:gd name="connsiteX0" fmla="*/ 1491175 w 2982350"/>
                <a:gd name="connsiteY0" fmla="*/ 0 h 1491175"/>
                <a:gd name="connsiteX1" fmla="*/ 2982350 w 2982350"/>
                <a:gd name="connsiteY1" fmla="*/ 1491175 h 1491175"/>
                <a:gd name="connsiteX2" fmla="*/ 2447883 w 2982350"/>
                <a:gd name="connsiteY2" fmla="*/ 1491175 h 1491175"/>
                <a:gd name="connsiteX3" fmla="*/ 1491175 w 2982350"/>
                <a:gd name="connsiteY3" fmla="*/ 534467 h 1491175"/>
                <a:gd name="connsiteX4" fmla="*/ 534467 w 2982350"/>
                <a:gd name="connsiteY4" fmla="*/ 1491175 h 1491175"/>
                <a:gd name="connsiteX5" fmla="*/ 0 w 2982350"/>
                <a:gd name="connsiteY5" fmla="*/ 1491175 h 1491175"/>
                <a:gd name="connsiteX6" fmla="*/ 1491175 w 2982350"/>
                <a:gd name="connsiteY6" fmla="*/ 0 h 149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350" h="1491175">
                  <a:moveTo>
                    <a:pt x="1491175" y="0"/>
                  </a:moveTo>
                  <a:cubicBezTo>
                    <a:pt x="2314728" y="0"/>
                    <a:pt x="2982350" y="667622"/>
                    <a:pt x="2982350" y="1491175"/>
                  </a:cubicBezTo>
                  <a:lnTo>
                    <a:pt x="2447883" y="1491175"/>
                  </a:lnTo>
                  <a:cubicBezTo>
                    <a:pt x="2447883" y="962800"/>
                    <a:pt x="2019550" y="534467"/>
                    <a:pt x="1491175" y="534467"/>
                  </a:cubicBezTo>
                  <a:cubicBezTo>
                    <a:pt x="962800" y="534467"/>
                    <a:pt x="534467" y="962800"/>
                    <a:pt x="534467" y="1491175"/>
                  </a:cubicBezTo>
                  <a:lnTo>
                    <a:pt x="0" y="1491175"/>
                  </a:lnTo>
                  <a:cubicBezTo>
                    <a:pt x="0" y="667622"/>
                    <a:pt x="667622" y="0"/>
                    <a:pt x="1491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096E4891-C830-2E69-0183-CC2A3BD00BF1}"/>
                </a:ext>
              </a:extLst>
            </p:cNvPr>
            <p:cNvSpPr/>
            <p:nvPr/>
          </p:nvSpPr>
          <p:spPr>
            <a:xfrm flipV="1">
              <a:off x="2472699" y="2408582"/>
              <a:ext cx="716796" cy="46694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EC4AAAF-1702-BE59-4D1D-F72583B0F21B}"/>
                </a:ext>
              </a:extLst>
            </p:cNvPr>
            <p:cNvSpPr/>
            <p:nvPr/>
          </p:nvSpPr>
          <p:spPr>
            <a:xfrm flipV="1">
              <a:off x="2659066" y="3720693"/>
              <a:ext cx="2605038" cy="1302519"/>
            </a:xfrm>
            <a:custGeom>
              <a:avLst/>
              <a:gdLst>
                <a:gd name="connsiteX0" fmla="*/ 1491175 w 2982350"/>
                <a:gd name="connsiteY0" fmla="*/ 0 h 1491175"/>
                <a:gd name="connsiteX1" fmla="*/ 2982350 w 2982350"/>
                <a:gd name="connsiteY1" fmla="*/ 1491175 h 1491175"/>
                <a:gd name="connsiteX2" fmla="*/ 2447883 w 2982350"/>
                <a:gd name="connsiteY2" fmla="*/ 1491175 h 1491175"/>
                <a:gd name="connsiteX3" fmla="*/ 1491175 w 2982350"/>
                <a:gd name="connsiteY3" fmla="*/ 534467 h 1491175"/>
                <a:gd name="connsiteX4" fmla="*/ 534467 w 2982350"/>
                <a:gd name="connsiteY4" fmla="*/ 1491175 h 1491175"/>
                <a:gd name="connsiteX5" fmla="*/ 0 w 2982350"/>
                <a:gd name="connsiteY5" fmla="*/ 1491175 h 1491175"/>
                <a:gd name="connsiteX6" fmla="*/ 1491175 w 2982350"/>
                <a:gd name="connsiteY6" fmla="*/ 0 h 149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350" h="1491175">
                  <a:moveTo>
                    <a:pt x="1491175" y="0"/>
                  </a:moveTo>
                  <a:cubicBezTo>
                    <a:pt x="2314728" y="0"/>
                    <a:pt x="2982350" y="667622"/>
                    <a:pt x="2982350" y="1491175"/>
                  </a:cubicBezTo>
                  <a:lnTo>
                    <a:pt x="2447883" y="1491175"/>
                  </a:lnTo>
                  <a:cubicBezTo>
                    <a:pt x="2447883" y="962800"/>
                    <a:pt x="2019550" y="534467"/>
                    <a:pt x="1491175" y="534467"/>
                  </a:cubicBezTo>
                  <a:cubicBezTo>
                    <a:pt x="962800" y="534467"/>
                    <a:pt x="534467" y="962800"/>
                    <a:pt x="534467" y="1491175"/>
                  </a:cubicBezTo>
                  <a:lnTo>
                    <a:pt x="0" y="1491175"/>
                  </a:lnTo>
                  <a:cubicBezTo>
                    <a:pt x="0" y="667622"/>
                    <a:pt x="667622" y="0"/>
                    <a:pt x="14911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67D0F12-5AFF-D710-0AD3-7CAFF19113E5}"/>
                </a:ext>
              </a:extLst>
            </p:cNvPr>
            <p:cNvSpPr/>
            <p:nvPr/>
          </p:nvSpPr>
          <p:spPr>
            <a:xfrm>
              <a:off x="4670189" y="3253753"/>
              <a:ext cx="716796" cy="46694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488E129-8D3F-5C26-012D-16D8D0AF3C33}"/>
                </a:ext>
              </a:extLst>
            </p:cNvPr>
            <p:cNvSpPr/>
            <p:nvPr/>
          </p:nvSpPr>
          <p:spPr>
            <a:xfrm>
              <a:off x="4773724" y="1069273"/>
              <a:ext cx="2605038" cy="1302519"/>
            </a:xfrm>
            <a:custGeom>
              <a:avLst/>
              <a:gdLst>
                <a:gd name="connsiteX0" fmla="*/ 1491175 w 2982350"/>
                <a:gd name="connsiteY0" fmla="*/ 0 h 1491175"/>
                <a:gd name="connsiteX1" fmla="*/ 2982350 w 2982350"/>
                <a:gd name="connsiteY1" fmla="*/ 1491175 h 1491175"/>
                <a:gd name="connsiteX2" fmla="*/ 2447883 w 2982350"/>
                <a:gd name="connsiteY2" fmla="*/ 1491175 h 1491175"/>
                <a:gd name="connsiteX3" fmla="*/ 1491175 w 2982350"/>
                <a:gd name="connsiteY3" fmla="*/ 534467 h 1491175"/>
                <a:gd name="connsiteX4" fmla="*/ 534467 w 2982350"/>
                <a:gd name="connsiteY4" fmla="*/ 1491175 h 1491175"/>
                <a:gd name="connsiteX5" fmla="*/ 0 w 2982350"/>
                <a:gd name="connsiteY5" fmla="*/ 1491175 h 1491175"/>
                <a:gd name="connsiteX6" fmla="*/ 1491175 w 2982350"/>
                <a:gd name="connsiteY6" fmla="*/ 0 h 149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350" h="1491175">
                  <a:moveTo>
                    <a:pt x="1491175" y="0"/>
                  </a:moveTo>
                  <a:cubicBezTo>
                    <a:pt x="2314728" y="0"/>
                    <a:pt x="2982350" y="667622"/>
                    <a:pt x="2982350" y="1491175"/>
                  </a:cubicBezTo>
                  <a:lnTo>
                    <a:pt x="2447883" y="1491175"/>
                  </a:lnTo>
                  <a:cubicBezTo>
                    <a:pt x="2447883" y="962800"/>
                    <a:pt x="2019550" y="534467"/>
                    <a:pt x="1491175" y="534467"/>
                  </a:cubicBezTo>
                  <a:cubicBezTo>
                    <a:pt x="962800" y="534467"/>
                    <a:pt x="534467" y="962800"/>
                    <a:pt x="534467" y="1491175"/>
                  </a:cubicBezTo>
                  <a:lnTo>
                    <a:pt x="0" y="1491175"/>
                  </a:lnTo>
                  <a:cubicBezTo>
                    <a:pt x="0" y="667622"/>
                    <a:pt x="667622" y="0"/>
                    <a:pt x="1491175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251C22DC-6DF8-B21D-D8E7-30068FBE175B}"/>
                </a:ext>
              </a:extLst>
            </p:cNvPr>
            <p:cNvSpPr/>
            <p:nvPr/>
          </p:nvSpPr>
          <p:spPr>
            <a:xfrm flipV="1">
              <a:off x="6784847" y="2371792"/>
              <a:ext cx="716796" cy="466941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BDE8C6C-BF05-70FF-6865-A542B0AB2883}"/>
                </a:ext>
              </a:extLst>
            </p:cNvPr>
            <p:cNvSpPr/>
            <p:nvPr/>
          </p:nvSpPr>
          <p:spPr>
            <a:xfrm flipV="1">
              <a:off x="6931166" y="3693047"/>
              <a:ext cx="2605038" cy="1302519"/>
            </a:xfrm>
            <a:custGeom>
              <a:avLst/>
              <a:gdLst>
                <a:gd name="connsiteX0" fmla="*/ 1491175 w 2982350"/>
                <a:gd name="connsiteY0" fmla="*/ 0 h 1491175"/>
                <a:gd name="connsiteX1" fmla="*/ 2982350 w 2982350"/>
                <a:gd name="connsiteY1" fmla="*/ 1491175 h 1491175"/>
                <a:gd name="connsiteX2" fmla="*/ 2447883 w 2982350"/>
                <a:gd name="connsiteY2" fmla="*/ 1491175 h 1491175"/>
                <a:gd name="connsiteX3" fmla="*/ 1491175 w 2982350"/>
                <a:gd name="connsiteY3" fmla="*/ 534467 h 1491175"/>
                <a:gd name="connsiteX4" fmla="*/ 534467 w 2982350"/>
                <a:gd name="connsiteY4" fmla="*/ 1491175 h 1491175"/>
                <a:gd name="connsiteX5" fmla="*/ 0 w 2982350"/>
                <a:gd name="connsiteY5" fmla="*/ 1491175 h 1491175"/>
                <a:gd name="connsiteX6" fmla="*/ 1491175 w 2982350"/>
                <a:gd name="connsiteY6" fmla="*/ 0 h 149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350" h="1491175">
                  <a:moveTo>
                    <a:pt x="1491175" y="0"/>
                  </a:moveTo>
                  <a:cubicBezTo>
                    <a:pt x="2314728" y="0"/>
                    <a:pt x="2982350" y="667622"/>
                    <a:pt x="2982350" y="1491175"/>
                  </a:cubicBezTo>
                  <a:lnTo>
                    <a:pt x="2447883" y="1491175"/>
                  </a:lnTo>
                  <a:cubicBezTo>
                    <a:pt x="2447883" y="962800"/>
                    <a:pt x="2019550" y="534467"/>
                    <a:pt x="1491175" y="534467"/>
                  </a:cubicBezTo>
                  <a:cubicBezTo>
                    <a:pt x="962800" y="534467"/>
                    <a:pt x="534467" y="962800"/>
                    <a:pt x="534467" y="1491175"/>
                  </a:cubicBezTo>
                  <a:lnTo>
                    <a:pt x="0" y="1491175"/>
                  </a:lnTo>
                  <a:cubicBezTo>
                    <a:pt x="0" y="667622"/>
                    <a:pt x="667622" y="0"/>
                    <a:pt x="1491175" y="0"/>
                  </a:cubicBezTo>
                  <a:close/>
                </a:path>
              </a:pathLst>
            </a:custGeom>
            <a:solidFill>
              <a:srgbClr val="189A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379450FB-91E4-A741-2373-F38ABC9967BB}"/>
                </a:ext>
              </a:extLst>
            </p:cNvPr>
            <p:cNvSpPr/>
            <p:nvPr/>
          </p:nvSpPr>
          <p:spPr>
            <a:xfrm>
              <a:off x="8942289" y="3226106"/>
              <a:ext cx="716796" cy="466941"/>
            </a:xfrm>
            <a:prstGeom prst="triangle">
              <a:avLst/>
            </a:prstGeom>
            <a:solidFill>
              <a:srgbClr val="189A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6E1551-BC4F-C43B-E988-AA30A7603075}"/>
                </a:ext>
              </a:extLst>
            </p:cNvPr>
            <p:cNvSpPr/>
            <p:nvPr/>
          </p:nvSpPr>
          <p:spPr>
            <a:xfrm>
              <a:off x="9022383" y="1096920"/>
              <a:ext cx="2605038" cy="1302519"/>
            </a:xfrm>
            <a:custGeom>
              <a:avLst/>
              <a:gdLst>
                <a:gd name="connsiteX0" fmla="*/ 1491175 w 2982350"/>
                <a:gd name="connsiteY0" fmla="*/ 0 h 1491175"/>
                <a:gd name="connsiteX1" fmla="*/ 2982350 w 2982350"/>
                <a:gd name="connsiteY1" fmla="*/ 1491175 h 1491175"/>
                <a:gd name="connsiteX2" fmla="*/ 2447883 w 2982350"/>
                <a:gd name="connsiteY2" fmla="*/ 1491175 h 1491175"/>
                <a:gd name="connsiteX3" fmla="*/ 1491175 w 2982350"/>
                <a:gd name="connsiteY3" fmla="*/ 534467 h 1491175"/>
                <a:gd name="connsiteX4" fmla="*/ 534467 w 2982350"/>
                <a:gd name="connsiteY4" fmla="*/ 1491175 h 1491175"/>
                <a:gd name="connsiteX5" fmla="*/ 0 w 2982350"/>
                <a:gd name="connsiteY5" fmla="*/ 1491175 h 1491175"/>
                <a:gd name="connsiteX6" fmla="*/ 1491175 w 2982350"/>
                <a:gd name="connsiteY6" fmla="*/ 0 h 149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2350" h="1491175">
                  <a:moveTo>
                    <a:pt x="1491175" y="0"/>
                  </a:moveTo>
                  <a:cubicBezTo>
                    <a:pt x="2314728" y="0"/>
                    <a:pt x="2982350" y="667622"/>
                    <a:pt x="2982350" y="1491175"/>
                  </a:cubicBezTo>
                  <a:lnTo>
                    <a:pt x="2447883" y="1491175"/>
                  </a:lnTo>
                  <a:cubicBezTo>
                    <a:pt x="2447883" y="962800"/>
                    <a:pt x="2019550" y="534467"/>
                    <a:pt x="1491175" y="534467"/>
                  </a:cubicBezTo>
                  <a:cubicBezTo>
                    <a:pt x="962800" y="534467"/>
                    <a:pt x="534467" y="962800"/>
                    <a:pt x="534467" y="1491175"/>
                  </a:cubicBezTo>
                  <a:lnTo>
                    <a:pt x="0" y="1491175"/>
                  </a:lnTo>
                  <a:cubicBezTo>
                    <a:pt x="0" y="667622"/>
                    <a:pt x="667622" y="0"/>
                    <a:pt x="1491175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A981FB4F-C342-79BF-C1D7-2A68C2A11D14}"/>
                </a:ext>
              </a:extLst>
            </p:cNvPr>
            <p:cNvSpPr/>
            <p:nvPr/>
          </p:nvSpPr>
          <p:spPr>
            <a:xfrm flipV="1">
              <a:off x="11033505" y="2399438"/>
              <a:ext cx="716796" cy="46694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AAB05B-0176-FF91-11E4-165CD93AEE9F}"/>
                </a:ext>
              </a:extLst>
            </p:cNvPr>
            <p:cNvCxnSpPr>
              <a:cxnSpLocks/>
            </p:cNvCxnSpPr>
            <p:nvPr/>
          </p:nvCxnSpPr>
          <p:spPr>
            <a:xfrm>
              <a:off x="2831097" y="2866380"/>
              <a:ext cx="0" cy="826667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CAE9900-2F6A-0EA9-90A1-B4E578BCDBA5}"/>
                </a:ext>
              </a:extLst>
            </p:cNvPr>
            <p:cNvCxnSpPr>
              <a:cxnSpLocks/>
            </p:cNvCxnSpPr>
            <p:nvPr/>
          </p:nvCxnSpPr>
          <p:spPr>
            <a:xfrm>
              <a:off x="5015238" y="2371793"/>
              <a:ext cx="13349" cy="88196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F6EAC3C-551B-687E-996C-E552C1F2CA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9896" y="2838733"/>
              <a:ext cx="13349" cy="854313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FDF4C87-7B67-700E-9F6B-98166060E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00686" y="2399439"/>
              <a:ext cx="3846" cy="826667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21F1333-F1E1-1AF2-CAF4-5AA2F8163C14}"/>
                </a:ext>
              </a:extLst>
            </p:cNvPr>
            <p:cNvSpPr/>
            <p:nvPr/>
          </p:nvSpPr>
          <p:spPr>
            <a:xfrm>
              <a:off x="3387639" y="4143615"/>
              <a:ext cx="1147894" cy="11478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279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9AFD118-62C6-5A27-ABCE-511C6C1EE29B}"/>
                </a:ext>
              </a:extLst>
            </p:cNvPr>
            <p:cNvSpPr/>
            <p:nvPr/>
          </p:nvSpPr>
          <p:spPr>
            <a:xfrm>
              <a:off x="5520866" y="831289"/>
              <a:ext cx="1147894" cy="11478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279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FB5BDB-99F9-4C8F-D9C9-9FCCCFA1BD1D}"/>
                </a:ext>
              </a:extLst>
            </p:cNvPr>
            <p:cNvSpPr/>
            <p:nvPr/>
          </p:nvSpPr>
          <p:spPr>
            <a:xfrm>
              <a:off x="7659738" y="4143615"/>
              <a:ext cx="1147894" cy="11478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279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76222B7-7B14-A9F4-6C99-228F012FC59F}"/>
                </a:ext>
              </a:extLst>
            </p:cNvPr>
            <p:cNvSpPr/>
            <p:nvPr/>
          </p:nvSpPr>
          <p:spPr>
            <a:xfrm>
              <a:off x="9750955" y="831289"/>
              <a:ext cx="1147894" cy="11478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279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D696BDD-76C3-9596-0EF0-D2596423D7A6}"/>
                </a:ext>
              </a:extLst>
            </p:cNvPr>
            <p:cNvSpPr txBox="1"/>
            <p:nvPr/>
          </p:nvSpPr>
          <p:spPr>
            <a:xfrm>
              <a:off x="935881" y="2176529"/>
              <a:ext cx="1535006" cy="355481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371600">
                <a:lnSpc>
                  <a:spcPts val="2700"/>
                </a:lnSpc>
                <a:spcAft>
                  <a:spcPts val="900"/>
                </a:spcAft>
                <a:defRPr/>
              </a:pPr>
              <a:r>
                <a:rPr lang="en" sz="1950" b="1">
                  <a:solidFill>
                    <a:srgbClr val="1560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Procurement Strategy/ Sourcing/Tender</a:t>
              </a:r>
              <a:endParaRPr lang="en-US" sz="1950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28625" indent="-428625" defTabSz="1371600">
                <a:spcAft>
                  <a:spcPts val="900"/>
                </a:spcAft>
                <a:buClr>
                  <a:srgbClr val="14689A"/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Consolidated demand</a:t>
              </a:r>
              <a:endParaRPr lang="en-US" sz="195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28625" indent="-428625" defTabSz="1371600">
                <a:spcAft>
                  <a:spcPts val="900"/>
                </a:spcAft>
                <a:buClr>
                  <a:srgbClr val="14689A"/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Strategy</a:t>
              </a:r>
            </a:p>
            <a:p>
              <a:pPr marL="428625" indent="-428625" defTabSz="1371600">
                <a:spcAft>
                  <a:spcPts val="900"/>
                </a:spcAft>
                <a:buClr>
                  <a:srgbClr val="1B8BCD">
                    <a:lumMod val="75000"/>
                  </a:srgbClr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ITB (Invitation to Bid-Tender)</a:t>
              </a:r>
            </a:p>
            <a:p>
              <a:pPr marL="428625" indent="-428625" defTabSz="1371600">
                <a:spcAft>
                  <a:spcPts val="900"/>
                </a:spcAft>
                <a:buClr>
                  <a:srgbClr val="14689A"/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Bid Analysis</a:t>
              </a:r>
            </a:p>
            <a:p>
              <a:pPr marL="428625" indent="-428625" defTabSz="1371600">
                <a:spcAft>
                  <a:spcPts val="900"/>
                </a:spcAft>
                <a:buClr>
                  <a:srgbClr val="1B8BCD">
                    <a:lumMod val="75000"/>
                  </a:srgbClr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Contract Review Committee (CRC)</a:t>
              </a:r>
            </a:p>
            <a:p>
              <a:pPr marL="428625" indent="-428625" defTabSz="1371600">
                <a:spcAft>
                  <a:spcPts val="900"/>
                </a:spcAft>
                <a:buClr>
                  <a:srgbClr val="1B8BCD">
                    <a:lumMod val="75000"/>
                  </a:srgbClr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Supply Agreement/Long Term Agreement</a:t>
              </a:r>
              <a:endParaRPr lang="en-US" sz="195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D5D13D-BD13-E97A-CFCA-10C7CE46E971}"/>
                </a:ext>
              </a:extLst>
            </p:cNvPr>
            <p:cNvSpPr txBox="1"/>
            <p:nvPr/>
          </p:nvSpPr>
          <p:spPr>
            <a:xfrm>
              <a:off x="5362691" y="2253364"/>
              <a:ext cx="1445956" cy="370870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828755">
                <a:spcBef>
                  <a:spcPct val="20000"/>
                </a:spcBef>
                <a:spcAft>
                  <a:spcPts val="900"/>
                </a:spcAft>
                <a:defRPr/>
              </a:pPr>
              <a:r>
                <a:rPr lang="en" sz="195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RFQ by country</a:t>
              </a:r>
            </a:p>
            <a:p>
              <a:pPr marL="428625" indent="-428625" defTabSz="1371600">
                <a:spcAft>
                  <a:spcPts val="900"/>
                </a:spcAft>
                <a:buClr>
                  <a:srgbClr val="1B8BCD">
                    <a:lumMod val="75000"/>
                  </a:srgbClr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Contact suppliers for quotation (RFQ)</a:t>
              </a:r>
            </a:p>
            <a:p>
              <a:pPr marL="428625" indent="-428625" defTabSz="1371600">
                <a:spcAft>
                  <a:spcPts val="900"/>
                </a:spcAft>
                <a:buClr>
                  <a:srgbClr val="1B8BCD">
                    <a:lumMod val="75000"/>
                  </a:srgbClr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Country, Quantity, Delivery Lead time, Shelf life, Packaging details, Freight/Insurance Cost, etc. </a:t>
              </a:r>
            </a:p>
            <a:p>
              <a:pPr marL="428625" indent="-428625" defTabSz="1371600">
                <a:spcAft>
                  <a:spcPts val="900"/>
                </a:spcAft>
                <a:buClr>
                  <a:srgbClr val="1B8BCD">
                    <a:lumMod val="75000"/>
                  </a:srgbClr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Proforma/Price Estimate</a:t>
              </a:r>
            </a:p>
            <a:p>
              <a:pPr marL="428625" indent="-428625" defTabSz="1371600">
                <a:spcAft>
                  <a:spcPts val="900"/>
                </a:spcAft>
                <a:buClr>
                  <a:srgbClr val="1B8BCD">
                    <a:lumMod val="75000"/>
                  </a:srgbClr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Country Approval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13F4E6-8D6E-E37C-BD0A-4C0D3409C97C}"/>
                </a:ext>
              </a:extLst>
            </p:cNvPr>
            <p:cNvSpPr txBox="1"/>
            <p:nvPr/>
          </p:nvSpPr>
          <p:spPr>
            <a:xfrm>
              <a:off x="9695250" y="2408582"/>
              <a:ext cx="1492270" cy="293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371600">
                <a:lnSpc>
                  <a:spcPts val="2700"/>
                </a:lnSpc>
                <a:defRPr/>
              </a:pPr>
              <a:r>
                <a:rPr lang="en" sz="1950" b="1">
                  <a:solidFill>
                    <a:srgbClr val="83CBE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 Logistics</a:t>
              </a:r>
            </a:p>
            <a:p>
              <a:pPr marL="428625" indent="-428625" algn="ctr" defTabSz="1828755">
                <a:spcBef>
                  <a:spcPct val="20000"/>
                </a:spcBef>
                <a:buFont typeface="Arial" panose="020B0604020202020204" pitchFamily="34" charset="0"/>
                <a:buChar char="•"/>
                <a:defRPr/>
              </a:pPr>
              <a:endParaRPr lang="en-US" sz="1950" b="1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28625" indent="-428625" defTabSz="1371600">
                <a:spcAft>
                  <a:spcPts val="900"/>
                </a:spcAft>
                <a:buClr>
                  <a:srgbClr val="5B9BD5"/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Shipment coordination</a:t>
              </a:r>
            </a:p>
            <a:p>
              <a:pPr marL="428625" indent="-428625" defTabSz="1371600">
                <a:spcAft>
                  <a:spcPts val="900"/>
                </a:spcAft>
                <a:buClr>
                  <a:srgbClr val="5B9BD5"/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Incoterm DPU</a:t>
              </a:r>
            </a:p>
            <a:p>
              <a:pPr marL="428625" indent="-428625" defTabSz="1371600">
                <a:spcAft>
                  <a:spcPts val="900"/>
                </a:spcAft>
                <a:buClr>
                  <a:srgbClr val="5B9BD5"/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Follow up with supplier and country for the shipping details and documents </a:t>
              </a:r>
            </a:p>
            <a:p>
              <a:pPr marL="428625" indent="-428625" defTabSz="1371600">
                <a:spcAft>
                  <a:spcPts val="900"/>
                </a:spcAft>
                <a:buClr>
                  <a:srgbClr val="5B9BD5"/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Delivery to country</a:t>
              </a:r>
              <a:endParaRPr lang="en-US" sz="195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0B6BB99-2F5F-CC63-D2F6-9E88CCCA74A7}"/>
                </a:ext>
              </a:extLst>
            </p:cNvPr>
            <p:cNvSpPr txBox="1"/>
            <p:nvPr/>
          </p:nvSpPr>
          <p:spPr>
            <a:xfrm>
              <a:off x="3238608" y="3053459"/>
              <a:ext cx="1445956" cy="106798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371600">
                <a:lnSpc>
                  <a:spcPts val="2700"/>
                </a:lnSpc>
                <a:defRPr/>
              </a:pPr>
              <a:r>
                <a:rPr lang="en" sz="1950" b="1">
                  <a:solidFill>
                    <a:srgbClr val="E97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Allocation</a:t>
              </a:r>
            </a:p>
            <a:p>
              <a:pPr algn="ctr" defTabSz="1828755">
                <a:spcBef>
                  <a:spcPct val="20000"/>
                </a:spcBef>
                <a:defRPr/>
              </a:pPr>
              <a:endParaRPr lang="en-US" sz="300" b="1">
                <a:solidFill>
                  <a:srgbClr val="4D4D4D"/>
                </a:solidFill>
                <a:latin typeface="Candara" panose="020E0502030303020204" pitchFamily="34" charset="0"/>
              </a:endParaRPr>
            </a:p>
            <a:p>
              <a:pPr marL="428625" indent="-428625" defTabSz="1371600">
                <a:buClr>
                  <a:srgbClr val="1B8BCD">
                    <a:lumMod val="75000"/>
                  </a:srgbClr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Country demand is received and analyzed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4ADFCCD-0F9F-9B09-8312-EB093848FA35}"/>
                </a:ext>
              </a:extLst>
            </p:cNvPr>
            <p:cNvSpPr/>
            <p:nvPr/>
          </p:nvSpPr>
          <p:spPr>
            <a:xfrm>
              <a:off x="1253637" y="831289"/>
              <a:ext cx="1147894" cy="11478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279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17AA01C-B40A-37FE-EB61-CD3639A52CFB}"/>
                </a:ext>
              </a:extLst>
            </p:cNvPr>
            <p:cNvGrpSpPr/>
            <p:nvPr/>
          </p:nvGrpSpPr>
          <p:grpSpPr>
            <a:xfrm>
              <a:off x="3791298" y="4612695"/>
              <a:ext cx="340573" cy="339271"/>
              <a:chOff x="4116308" y="999690"/>
              <a:chExt cx="340573" cy="339271"/>
            </a:xfrm>
          </p:grpSpPr>
          <p:sp>
            <p:nvSpPr>
              <p:cNvPr id="40" name="Google Shape;581;p27">
                <a:extLst>
                  <a:ext uri="{FF2B5EF4-FFF2-40B4-BE49-F238E27FC236}">
                    <a16:creationId xmlns:a16="http://schemas.microsoft.com/office/drawing/2014/main" id="{7E920B44-4C17-73C6-15EE-9C7436860FD7}"/>
                  </a:ext>
                </a:extLst>
              </p:cNvPr>
              <p:cNvSpPr/>
              <p:nvPr/>
            </p:nvSpPr>
            <p:spPr>
              <a:xfrm>
                <a:off x="4116361" y="1059310"/>
                <a:ext cx="340520" cy="279651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15887" extrusionOk="0">
                    <a:moveTo>
                      <a:pt x="1693" y="1"/>
                    </a:moveTo>
                    <a:cubicBezTo>
                      <a:pt x="756" y="1"/>
                      <a:pt x="0" y="760"/>
                      <a:pt x="0" y="1696"/>
                    </a:cubicBezTo>
                    <a:cubicBezTo>
                      <a:pt x="0" y="2630"/>
                      <a:pt x="756" y="3389"/>
                      <a:pt x="1693" y="3389"/>
                    </a:cubicBezTo>
                    <a:lnTo>
                      <a:pt x="3990" y="3389"/>
                    </a:lnTo>
                    <a:cubicBezTo>
                      <a:pt x="4924" y="3389"/>
                      <a:pt x="5683" y="4147"/>
                      <a:pt x="5683" y="5084"/>
                    </a:cubicBezTo>
                    <a:lnTo>
                      <a:pt x="5683" y="8547"/>
                    </a:lnTo>
                    <a:cubicBezTo>
                      <a:pt x="5683" y="11347"/>
                      <a:pt x="7962" y="13627"/>
                      <a:pt x="10766" y="13627"/>
                    </a:cubicBezTo>
                    <a:lnTo>
                      <a:pt x="13626" y="13627"/>
                    </a:lnTo>
                    <a:lnTo>
                      <a:pt x="13626" y="15322"/>
                    </a:lnTo>
                    <a:cubicBezTo>
                      <a:pt x="13626" y="15656"/>
                      <a:pt x="13901" y="15887"/>
                      <a:pt x="14194" y="15887"/>
                    </a:cubicBezTo>
                    <a:cubicBezTo>
                      <a:pt x="14308" y="15887"/>
                      <a:pt x="14425" y="15852"/>
                      <a:pt x="14530" y="15774"/>
                    </a:cubicBezTo>
                    <a:lnTo>
                      <a:pt x="19046" y="12386"/>
                    </a:lnTo>
                    <a:cubicBezTo>
                      <a:pt x="19345" y="12160"/>
                      <a:pt x="19345" y="11706"/>
                      <a:pt x="19046" y="11483"/>
                    </a:cubicBezTo>
                    <a:lnTo>
                      <a:pt x="14530" y="8095"/>
                    </a:lnTo>
                    <a:cubicBezTo>
                      <a:pt x="14424" y="8016"/>
                      <a:pt x="14307" y="7981"/>
                      <a:pt x="14192" y="7981"/>
                    </a:cubicBezTo>
                    <a:cubicBezTo>
                      <a:pt x="13899" y="7981"/>
                      <a:pt x="13626" y="8212"/>
                      <a:pt x="13626" y="8547"/>
                    </a:cubicBezTo>
                    <a:lnTo>
                      <a:pt x="13626" y="10239"/>
                    </a:lnTo>
                    <a:lnTo>
                      <a:pt x="10766" y="10239"/>
                    </a:lnTo>
                    <a:cubicBezTo>
                      <a:pt x="9829" y="10239"/>
                      <a:pt x="9070" y="9480"/>
                      <a:pt x="9070" y="8547"/>
                    </a:cubicBezTo>
                    <a:lnTo>
                      <a:pt x="9070" y="5084"/>
                    </a:lnTo>
                    <a:cubicBezTo>
                      <a:pt x="9070" y="2280"/>
                      <a:pt x="6791" y="1"/>
                      <a:pt x="3990" y="1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srgbClr val="435D74"/>
                  </a:solidFill>
                  <a:latin typeface="Aptos" panose="02110004020202020204"/>
                </a:endParaRPr>
              </a:p>
            </p:txBody>
          </p:sp>
          <p:sp>
            <p:nvSpPr>
              <p:cNvPr id="41" name="Google Shape;582;p27">
                <a:extLst>
                  <a:ext uri="{FF2B5EF4-FFF2-40B4-BE49-F238E27FC236}">
                    <a16:creationId xmlns:a16="http://schemas.microsoft.com/office/drawing/2014/main" id="{1B293F5B-BB0F-E54E-2C6C-C8E27AAE5067}"/>
                  </a:ext>
                </a:extLst>
              </p:cNvPr>
              <p:cNvSpPr/>
              <p:nvPr/>
            </p:nvSpPr>
            <p:spPr>
              <a:xfrm>
                <a:off x="4116308" y="1217697"/>
                <a:ext cx="101144" cy="61662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3503" extrusionOk="0">
                    <a:moveTo>
                      <a:pt x="4577" y="1"/>
                    </a:moveTo>
                    <a:cubicBezTo>
                      <a:pt x="4391" y="73"/>
                      <a:pt x="4192" y="112"/>
                      <a:pt x="3990" y="115"/>
                    </a:cubicBezTo>
                    <a:lnTo>
                      <a:pt x="1693" y="115"/>
                    </a:lnTo>
                    <a:cubicBezTo>
                      <a:pt x="759" y="115"/>
                      <a:pt x="0" y="871"/>
                      <a:pt x="0" y="1807"/>
                    </a:cubicBezTo>
                    <a:cubicBezTo>
                      <a:pt x="0" y="2744"/>
                      <a:pt x="759" y="3503"/>
                      <a:pt x="1693" y="3503"/>
                    </a:cubicBezTo>
                    <a:lnTo>
                      <a:pt x="1696" y="3500"/>
                    </a:lnTo>
                    <a:lnTo>
                      <a:pt x="3993" y="3500"/>
                    </a:lnTo>
                    <a:cubicBezTo>
                      <a:pt x="4589" y="3500"/>
                      <a:pt x="5183" y="3391"/>
                      <a:pt x="5746" y="3186"/>
                    </a:cubicBezTo>
                    <a:cubicBezTo>
                      <a:pt x="5065" y="2253"/>
                      <a:pt x="4662" y="1151"/>
                      <a:pt x="4577" y="1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srgbClr val="435D74"/>
                  </a:solidFill>
                  <a:latin typeface="Aptos" panose="02110004020202020204"/>
                </a:endParaRPr>
              </a:p>
            </p:txBody>
          </p:sp>
          <p:sp>
            <p:nvSpPr>
              <p:cNvPr id="42" name="Google Shape;583;p27">
                <a:extLst>
                  <a:ext uri="{FF2B5EF4-FFF2-40B4-BE49-F238E27FC236}">
                    <a16:creationId xmlns:a16="http://schemas.microsoft.com/office/drawing/2014/main" id="{5FA94B8D-CB0B-C509-3071-80B650CA7840}"/>
                  </a:ext>
                </a:extLst>
              </p:cNvPr>
              <p:cNvSpPr/>
              <p:nvPr/>
            </p:nvSpPr>
            <p:spPr>
              <a:xfrm>
                <a:off x="4249612" y="999690"/>
                <a:ext cx="207269" cy="139166"/>
              </a:xfrm>
              <a:custGeom>
                <a:avLst/>
                <a:gdLst/>
                <a:ahLst/>
                <a:cxnLst/>
                <a:rect l="l" t="t" r="r" b="b"/>
                <a:pathLst>
                  <a:path w="11775" h="7906" extrusionOk="0">
                    <a:moveTo>
                      <a:pt x="6622" y="0"/>
                    </a:moveTo>
                    <a:cubicBezTo>
                      <a:pt x="6329" y="0"/>
                      <a:pt x="6056" y="231"/>
                      <a:pt x="6056" y="566"/>
                    </a:cubicBezTo>
                    <a:lnTo>
                      <a:pt x="6056" y="2259"/>
                    </a:lnTo>
                    <a:lnTo>
                      <a:pt x="3196" y="2259"/>
                    </a:lnTo>
                    <a:cubicBezTo>
                      <a:pt x="2030" y="2265"/>
                      <a:pt x="904" y="2668"/>
                      <a:pt x="1" y="3406"/>
                    </a:cubicBezTo>
                    <a:cubicBezTo>
                      <a:pt x="940" y="4068"/>
                      <a:pt x="1675" y="4978"/>
                      <a:pt x="2130" y="6032"/>
                    </a:cubicBezTo>
                    <a:cubicBezTo>
                      <a:pt x="2431" y="5785"/>
                      <a:pt x="2804" y="5649"/>
                      <a:pt x="3196" y="5646"/>
                    </a:cubicBezTo>
                    <a:lnTo>
                      <a:pt x="6056" y="5646"/>
                    </a:lnTo>
                    <a:lnTo>
                      <a:pt x="6056" y="7342"/>
                    </a:lnTo>
                    <a:cubicBezTo>
                      <a:pt x="6056" y="7679"/>
                      <a:pt x="6334" y="7906"/>
                      <a:pt x="6625" y="7906"/>
                    </a:cubicBezTo>
                    <a:cubicBezTo>
                      <a:pt x="6740" y="7906"/>
                      <a:pt x="6857" y="7871"/>
                      <a:pt x="6960" y="7793"/>
                    </a:cubicBezTo>
                    <a:lnTo>
                      <a:pt x="11476" y="4406"/>
                    </a:lnTo>
                    <a:cubicBezTo>
                      <a:pt x="11775" y="4180"/>
                      <a:pt x="11775" y="3725"/>
                      <a:pt x="11476" y="3502"/>
                    </a:cubicBezTo>
                    <a:lnTo>
                      <a:pt x="6960" y="115"/>
                    </a:lnTo>
                    <a:cubicBezTo>
                      <a:pt x="6854" y="36"/>
                      <a:pt x="6737" y="0"/>
                      <a:pt x="6622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srgbClr val="435D74"/>
                  </a:solidFill>
                  <a:latin typeface="Aptos" panose="02110004020202020204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0B035DC-3C09-FE27-0195-7BAE28DD1E67}"/>
                </a:ext>
              </a:extLst>
            </p:cNvPr>
            <p:cNvGrpSpPr/>
            <p:nvPr/>
          </p:nvGrpSpPr>
          <p:grpSpPr>
            <a:xfrm>
              <a:off x="1650307" y="1276952"/>
              <a:ext cx="339306" cy="298186"/>
              <a:chOff x="1668595" y="1295240"/>
              <a:chExt cx="339306" cy="298186"/>
            </a:xfrm>
          </p:grpSpPr>
          <p:sp>
            <p:nvSpPr>
              <p:cNvPr id="44" name="Google Shape;591;p27">
                <a:extLst>
                  <a:ext uri="{FF2B5EF4-FFF2-40B4-BE49-F238E27FC236}">
                    <a16:creationId xmlns:a16="http://schemas.microsoft.com/office/drawing/2014/main" id="{3CD13922-2EF6-2DC6-511A-688D2F2677BF}"/>
                  </a:ext>
                </a:extLst>
              </p:cNvPr>
              <p:cNvSpPr/>
              <p:nvPr/>
            </p:nvSpPr>
            <p:spPr>
              <a:xfrm>
                <a:off x="1668595" y="1298444"/>
                <a:ext cx="99454" cy="294982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16758" extrusionOk="0">
                    <a:moveTo>
                      <a:pt x="4305" y="6452"/>
                    </a:moveTo>
                    <a:cubicBezTo>
                      <a:pt x="4736" y="6452"/>
                      <a:pt x="5115" y="6999"/>
                      <a:pt x="4728" y="7411"/>
                    </a:cubicBezTo>
                    <a:cubicBezTo>
                      <a:pt x="4520" y="7631"/>
                      <a:pt x="4352" y="7887"/>
                      <a:pt x="4228" y="8164"/>
                    </a:cubicBezTo>
                    <a:cubicBezTo>
                      <a:pt x="4120" y="8402"/>
                      <a:pt x="3927" y="8502"/>
                      <a:pt x="3732" y="8502"/>
                    </a:cubicBezTo>
                    <a:cubicBezTo>
                      <a:pt x="3367" y="8502"/>
                      <a:pt x="2999" y="8150"/>
                      <a:pt x="3195" y="7703"/>
                    </a:cubicBezTo>
                    <a:cubicBezTo>
                      <a:pt x="3373" y="7312"/>
                      <a:pt x="3611" y="6951"/>
                      <a:pt x="3903" y="6637"/>
                    </a:cubicBezTo>
                    <a:cubicBezTo>
                      <a:pt x="4027" y="6506"/>
                      <a:pt x="4169" y="6452"/>
                      <a:pt x="4305" y="6452"/>
                    </a:cubicBezTo>
                    <a:close/>
                    <a:moveTo>
                      <a:pt x="2983" y="9449"/>
                    </a:moveTo>
                    <a:cubicBezTo>
                      <a:pt x="3331" y="9449"/>
                      <a:pt x="3684" y="9752"/>
                      <a:pt x="3539" y="10191"/>
                    </a:cubicBezTo>
                    <a:lnTo>
                      <a:pt x="3361" y="10727"/>
                    </a:lnTo>
                    <a:cubicBezTo>
                      <a:pt x="3270" y="10997"/>
                      <a:pt x="3059" y="11113"/>
                      <a:pt x="2845" y="11113"/>
                    </a:cubicBezTo>
                    <a:cubicBezTo>
                      <a:pt x="2498" y="11113"/>
                      <a:pt x="2143" y="10808"/>
                      <a:pt x="2289" y="10368"/>
                    </a:cubicBezTo>
                    <a:lnTo>
                      <a:pt x="2467" y="9832"/>
                    </a:lnTo>
                    <a:cubicBezTo>
                      <a:pt x="2558" y="9564"/>
                      <a:pt x="2770" y="9449"/>
                      <a:pt x="2983" y="9449"/>
                    </a:cubicBezTo>
                    <a:close/>
                    <a:moveTo>
                      <a:pt x="5649" y="1"/>
                    </a:moveTo>
                    <a:lnTo>
                      <a:pt x="356" y="2117"/>
                    </a:lnTo>
                    <a:cubicBezTo>
                      <a:pt x="142" y="2202"/>
                      <a:pt x="3" y="2410"/>
                      <a:pt x="3" y="2641"/>
                    </a:cubicBezTo>
                    <a:lnTo>
                      <a:pt x="3" y="16192"/>
                    </a:lnTo>
                    <a:cubicBezTo>
                      <a:pt x="1" y="16516"/>
                      <a:pt x="265" y="16758"/>
                      <a:pt x="564" y="16758"/>
                    </a:cubicBezTo>
                    <a:cubicBezTo>
                      <a:pt x="634" y="16758"/>
                      <a:pt x="706" y="16745"/>
                      <a:pt x="777" y="16716"/>
                    </a:cubicBezTo>
                    <a:lnTo>
                      <a:pt x="5649" y="14768"/>
                    </a:lnTo>
                    <a:lnTo>
                      <a:pt x="5649" y="1"/>
                    </a:lnTo>
                    <a:close/>
                  </a:path>
                </a:pathLst>
              </a:cu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srgbClr val="435D74"/>
                  </a:solidFill>
                  <a:latin typeface="Aptos" panose="02110004020202020204"/>
                </a:endParaRPr>
              </a:p>
            </p:txBody>
          </p:sp>
          <p:sp>
            <p:nvSpPr>
              <p:cNvPr id="45" name="Google Shape;592;p27">
                <a:extLst>
                  <a:ext uri="{FF2B5EF4-FFF2-40B4-BE49-F238E27FC236}">
                    <a16:creationId xmlns:a16="http://schemas.microsoft.com/office/drawing/2014/main" id="{22366971-7987-2D87-8029-7BFBF7E299C6}"/>
                  </a:ext>
                </a:extLst>
              </p:cNvPr>
              <p:cNvSpPr/>
              <p:nvPr/>
            </p:nvSpPr>
            <p:spPr>
              <a:xfrm>
                <a:off x="1787905" y="1298021"/>
                <a:ext cx="100722" cy="292659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16626" extrusionOk="0">
                    <a:moveTo>
                      <a:pt x="2504" y="6585"/>
                    </a:moveTo>
                    <a:cubicBezTo>
                      <a:pt x="2647" y="6585"/>
                      <a:pt x="2794" y="6645"/>
                      <a:pt x="2916" y="6788"/>
                    </a:cubicBezTo>
                    <a:cubicBezTo>
                      <a:pt x="3153" y="7068"/>
                      <a:pt x="3349" y="7378"/>
                      <a:pt x="3500" y="7709"/>
                    </a:cubicBezTo>
                    <a:cubicBezTo>
                      <a:pt x="3766" y="8258"/>
                      <a:pt x="3464" y="8654"/>
                      <a:pt x="3096" y="8654"/>
                    </a:cubicBezTo>
                    <a:cubicBezTo>
                      <a:pt x="2878" y="8654"/>
                      <a:pt x="2636" y="8515"/>
                      <a:pt x="2476" y="8185"/>
                    </a:cubicBezTo>
                    <a:cubicBezTo>
                      <a:pt x="2367" y="7947"/>
                      <a:pt x="2226" y="7724"/>
                      <a:pt x="2057" y="7523"/>
                    </a:cubicBezTo>
                    <a:cubicBezTo>
                      <a:pt x="1694" y="7098"/>
                      <a:pt x="2083" y="6585"/>
                      <a:pt x="2504" y="6585"/>
                    </a:cubicBezTo>
                    <a:close/>
                    <a:moveTo>
                      <a:pt x="1" y="0"/>
                    </a:moveTo>
                    <a:lnTo>
                      <a:pt x="1" y="5475"/>
                    </a:lnTo>
                    <a:cubicBezTo>
                      <a:pt x="217" y="5475"/>
                      <a:pt x="434" y="5496"/>
                      <a:pt x="648" y="5532"/>
                    </a:cubicBezTo>
                    <a:cubicBezTo>
                      <a:pt x="1334" y="5657"/>
                      <a:pt x="1201" y="6655"/>
                      <a:pt x="564" y="6655"/>
                    </a:cubicBezTo>
                    <a:cubicBezTo>
                      <a:pt x="525" y="6655"/>
                      <a:pt x="483" y="6651"/>
                      <a:pt x="440" y="6643"/>
                    </a:cubicBezTo>
                    <a:cubicBezTo>
                      <a:pt x="296" y="6622"/>
                      <a:pt x="148" y="6610"/>
                      <a:pt x="1" y="6604"/>
                    </a:cubicBezTo>
                    <a:lnTo>
                      <a:pt x="1" y="14744"/>
                    </a:lnTo>
                    <a:lnTo>
                      <a:pt x="5722" y="16626"/>
                    </a:lnTo>
                    <a:lnTo>
                      <a:pt x="5722" y="10395"/>
                    </a:lnTo>
                    <a:cubicBezTo>
                      <a:pt x="5704" y="10397"/>
                      <a:pt x="5684" y="10397"/>
                      <a:pt x="5661" y="10397"/>
                    </a:cubicBezTo>
                    <a:cubicBezTo>
                      <a:pt x="5400" y="10397"/>
                      <a:pt x="4871" y="10299"/>
                      <a:pt x="4388" y="10085"/>
                    </a:cubicBezTo>
                    <a:cubicBezTo>
                      <a:pt x="3793" y="9819"/>
                      <a:pt x="4068" y="8997"/>
                      <a:pt x="4603" y="8997"/>
                    </a:cubicBezTo>
                    <a:cubicBezTo>
                      <a:pt x="4680" y="8997"/>
                      <a:pt x="4763" y="9014"/>
                      <a:pt x="4849" y="9052"/>
                    </a:cubicBezTo>
                    <a:cubicBezTo>
                      <a:pt x="5123" y="9176"/>
                      <a:pt x="5418" y="9251"/>
                      <a:pt x="5722" y="9275"/>
                    </a:cubicBezTo>
                    <a:lnTo>
                      <a:pt x="5722" y="188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srgbClr val="435D74"/>
                  </a:solidFill>
                  <a:latin typeface="Aptos" panose="02110004020202020204"/>
                </a:endParaRPr>
              </a:p>
            </p:txBody>
          </p:sp>
          <p:sp>
            <p:nvSpPr>
              <p:cNvPr id="46" name="Google Shape;593;p27">
                <a:extLst>
                  <a:ext uri="{FF2B5EF4-FFF2-40B4-BE49-F238E27FC236}">
                    <a16:creationId xmlns:a16="http://schemas.microsoft.com/office/drawing/2014/main" id="{59329B7E-C555-7042-A4F0-BE010C334BDD}"/>
                  </a:ext>
                </a:extLst>
              </p:cNvPr>
              <p:cNvSpPr/>
              <p:nvPr/>
            </p:nvSpPr>
            <p:spPr>
              <a:xfrm>
                <a:off x="1908500" y="1295240"/>
                <a:ext cx="99401" cy="29496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6757" extrusionOk="0">
                    <a:moveTo>
                      <a:pt x="2800" y="5647"/>
                    </a:moveTo>
                    <a:cubicBezTo>
                      <a:pt x="3154" y="5647"/>
                      <a:pt x="3516" y="5968"/>
                      <a:pt x="3349" y="6410"/>
                    </a:cubicBezTo>
                    <a:lnTo>
                      <a:pt x="3153" y="6937"/>
                    </a:lnTo>
                    <a:cubicBezTo>
                      <a:pt x="3055" y="7196"/>
                      <a:pt x="2850" y="7305"/>
                      <a:pt x="2643" y="7305"/>
                    </a:cubicBezTo>
                    <a:cubicBezTo>
                      <a:pt x="2288" y="7305"/>
                      <a:pt x="1929" y="6984"/>
                      <a:pt x="2096" y="6539"/>
                    </a:cubicBezTo>
                    <a:lnTo>
                      <a:pt x="2295" y="6012"/>
                    </a:lnTo>
                    <a:cubicBezTo>
                      <a:pt x="2390" y="5755"/>
                      <a:pt x="2594" y="5647"/>
                      <a:pt x="2800" y="5647"/>
                    </a:cubicBezTo>
                    <a:close/>
                    <a:moveTo>
                      <a:pt x="1700" y="8178"/>
                    </a:moveTo>
                    <a:cubicBezTo>
                      <a:pt x="2108" y="8178"/>
                      <a:pt x="2500" y="8655"/>
                      <a:pt x="2168" y="9090"/>
                    </a:cubicBezTo>
                    <a:cubicBezTo>
                      <a:pt x="1906" y="9433"/>
                      <a:pt x="1587" y="9725"/>
                      <a:pt x="1226" y="9960"/>
                    </a:cubicBezTo>
                    <a:cubicBezTo>
                      <a:pt x="1118" y="10030"/>
                      <a:pt x="1011" y="10060"/>
                      <a:pt x="911" y="10060"/>
                    </a:cubicBezTo>
                    <a:cubicBezTo>
                      <a:pt x="424" y="10060"/>
                      <a:pt x="97" y="9344"/>
                      <a:pt x="612" y="9012"/>
                    </a:cubicBezTo>
                    <a:cubicBezTo>
                      <a:pt x="867" y="8849"/>
                      <a:pt x="1090" y="8641"/>
                      <a:pt x="1274" y="8403"/>
                    </a:cubicBezTo>
                    <a:cubicBezTo>
                      <a:pt x="1394" y="8244"/>
                      <a:pt x="1548" y="8178"/>
                      <a:pt x="1700" y="8178"/>
                    </a:cubicBezTo>
                    <a:close/>
                    <a:moveTo>
                      <a:pt x="5080" y="0"/>
                    </a:moveTo>
                    <a:cubicBezTo>
                      <a:pt x="5010" y="0"/>
                      <a:pt x="4939" y="13"/>
                      <a:pt x="4869" y="41"/>
                    </a:cubicBezTo>
                    <a:lnTo>
                      <a:pt x="0" y="1989"/>
                    </a:lnTo>
                    <a:lnTo>
                      <a:pt x="0" y="16756"/>
                    </a:lnTo>
                    <a:lnTo>
                      <a:pt x="5291" y="14640"/>
                    </a:lnTo>
                    <a:cubicBezTo>
                      <a:pt x="5505" y="14555"/>
                      <a:pt x="5646" y="14347"/>
                      <a:pt x="5646" y="14116"/>
                    </a:cubicBezTo>
                    <a:lnTo>
                      <a:pt x="5646" y="565"/>
                    </a:lnTo>
                    <a:cubicBezTo>
                      <a:pt x="5644" y="240"/>
                      <a:pt x="5378" y="0"/>
                      <a:pt x="5080" y="0"/>
                    </a:cubicBezTo>
                    <a:close/>
                  </a:path>
                </a:pathLst>
              </a:custGeom>
              <a:solidFill>
                <a:srgbClr val="E9713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srgbClr val="435D74"/>
                  </a:solidFill>
                  <a:latin typeface="Aptos" panose="02110004020202020204"/>
                </a:endParaRPr>
              </a:p>
            </p:txBody>
          </p:sp>
        </p:grpSp>
        <p:sp>
          <p:nvSpPr>
            <p:cNvPr id="47" name="Subtitle 6">
              <a:extLst>
                <a:ext uri="{FF2B5EF4-FFF2-40B4-BE49-F238E27FC236}">
                  <a16:creationId xmlns:a16="http://schemas.microsoft.com/office/drawing/2014/main" id="{4193C517-97F5-4831-494C-982D0F503595}"/>
                </a:ext>
              </a:extLst>
            </p:cNvPr>
            <p:cNvSpPr txBox="1">
              <a:spLocks/>
            </p:cNvSpPr>
            <p:nvPr/>
          </p:nvSpPr>
          <p:spPr>
            <a:xfrm>
              <a:off x="7470496" y="2399045"/>
              <a:ext cx="1533566" cy="1181397"/>
            </a:xfrm>
            <a:prstGeom prst="rect">
              <a:avLst/>
            </a:prstGeom>
          </p:spPr>
          <p:txBody>
            <a:bodyPr vert="horz" lIns="137160" tIns="68580" rIns="137160" bIns="68580" numCol="1" spcCol="36576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1200" b="0" i="0" kern="1200">
                  <a:solidFill>
                    <a:schemeClr val="accent1"/>
                  </a:solidFill>
                  <a:latin typeface="Montserrat Light" charset="0"/>
                  <a:ea typeface="Montserrat Light" charset="0"/>
                  <a:cs typeface="Montserrat Light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Montserrat Light" charset="0"/>
                  <a:ea typeface="Montserrat Light" charset="0"/>
                  <a:cs typeface="Montserrat Light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0" i="0" kern="1200">
                  <a:solidFill>
                    <a:schemeClr val="tx1"/>
                  </a:solidFill>
                  <a:latin typeface="Montserrat Light" charset="0"/>
                  <a:ea typeface="Montserrat Light" charset="0"/>
                  <a:cs typeface="Montserrat Light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Montserrat Light" charset="0"/>
                  <a:ea typeface="Montserrat Light" charset="0"/>
                  <a:cs typeface="Montserrat Light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0" i="0" kern="1200">
                  <a:solidFill>
                    <a:schemeClr val="tx1"/>
                  </a:solidFill>
                  <a:latin typeface="Montserrat Light" charset="0"/>
                  <a:ea typeface="Montserrat Light" charset="0"/>
                  <a:cs typeface="Montserrat Light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1600">
                <a:lnSpc>
                  <a:spcPct val="100000"/>
                </a:lnSpc>
                <a:spcBef>
                  <a:spcPts val="0"/>
                </a:spcBef>
                <a:buClr>
                  <a:srgbClr val="156082"/>
                </a:buClr>
                <a:defRPr/>
              </a:pPr>
              <a:r>
                <a:rPr lang="en" sz="1950" b="1">
                  <a:solidFill>
                    <a:srgbClr val="0F9ED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Purchase Order</a:t>
              </a:r>
            </a:p>
            <a:p>
              <a:pPr algn="l" defTabSz="1371600">
                <a:lnSpc>
                  <a:spcPct val="100000"/>
                </a:lnSpc>
                <a:spcBef>
                  <a:spcPts val="0"/>
                </a:spcBef>
                <a:buClr>
                  <a:srgbClr val="156082"/>
                </a:buClr>
                <a:defRPr/>
              </a:pPr>
              <a:endParaRPr lang="en-US" sz="1950">
                <a:solidFill>
                  <a:srgbClr val="1C28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428625" indent="-428625" algn="l" defTabSz="1371600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156082"/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 Processing and Issuance</a:t>
              </a:r>
            </a:p>
            <a:p>
              <a:pPr marL="428625" indent="-428625" algn="l" defTabSz="1371600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156082"/>
                </a:buClr>
                <a:buFont typeface="Arial" panose="020B0604020202020204" pitchFamily="34" charset="0"/>
                <a:buChar char="•"/>
                <a:defRPr/>
              </a:pPr>
              <a:r>
                <a:rPr lang="en" sz="1950">
                  <a:solidFill>
                    <a:srgbClr val="1C2835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Copy sent to supplier and country</a:t>
              </a:r>
            </a:p>
            <a:p>
              <a:pPr marL="257175" indent="-257175" algn="l" defTabSz="1371600">
                <a:lnSpc>
                  <a:spcPct val="100000"/>
                </a:lnSpc>
                <a:spcBef>
                  <a:spcPts val="0"/>
                </a:spcBef>
                <a:buClr>
                  <a:srgbClr val="FFC000"/>
                </a:buClr>
                <a:buFont typeface="Wingdings" panose="05000000000000000000" pitchFamily="2" charset="2"/>
                <a:buChar char="ü"/>
                <a:defRPr/>
              </a:pPr>
              <a:endParaRPr lang="en-US" sz="1950">
                <a:solidFill>
                  <a:srgbClr val="1C283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E8BC60D-9273-143E-E91D-4CF389CEEEFC}"/>
                </a:ext>
              </a:extLst>
            </p:cNvPr>
            <p:cNvGrpSpPr/>
            <p:nvPr/>
          </p:nvGrpSpPr>
          <p:grpSpPr>
            <a:xfrm>
              <a:off x="10125749" y="1262125"/>
              <a:ext cx="343442" cy="339288"/>
              <a:chOff x="5148615" y="1646852"/>
              <a:chExt cx="343442" cy="339288"/>
            </a:xfrm>
            <a:solidFill>
              <a:srgbClr val="0070C0"/>
            </a:solidFill>
          </p:grpSpPr>
          <p:sp>
            <p:nvSpPr>
              <p:cNvPr id="48" name="Google Shape;610;p27">
                <a:extLst>
                  <a:ext uri="{FF2B5EF4-FFF2-40B4-BE49-F238E27FC236}">
                    <a16:creationId xmlns:a16="http://schemas.microsoft.com/office/drawing/2014/main" id="{B5BE8B53-B796-3C66-5857-DDE31D91A426}"/>
                  </a:ext>
                </a:extLst>
              </p:cNvPr>
              <p:cNvSpPr/>
              <p:nvPr/>
            </p:nvSpPr>
            <p:spPr>
              <a:xfrm>
                <a:off x="5148615" y="1952202"/>
                <a:ext cx="39130" cy="33938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1928" extrusionOk="0">
                    <a:moveTo>
                      <a:pt x="1600" y="0"/>
                    </a:moveTo>
                    <a:cubicBezTo>
                      <a:pt x="1460" y="0"/>
                      <a:pt x="1319" y="53"/>
                      <a:pt x="1211" y="158"/>
                    </a:cubicBezTo>
                    <a:lnTo>
                      <a:pt x="413" y="959"/>
                    </a:lnTo>
                    <a:cubicBezTo>
                      <a:pt x="0" y="1369"/>
                      <a:pt x="388" y="1927"/>
                      <a:pt x="825" y="1927"/>
                    </a:cubicBezTo>
                    <a:cubicBezTo>
                      <a:pt x="956" y="1927"/>
                      <a:pt x="1091" y="1877"/>
                      <a:pt x="1211" y="1757"/>
                    </a:cubicBezTo>
                    <a:lnTo>
                      <a:pt x="2009" y="959"/>
                    </a:lnTo>
                    <a:cubicBezTo>
                      <a:pt x="2222" y="736"/>
                      <a:pt x="2219" y="384"/>
                      <a:pt x="2000" y="167"/>
                    </a:cubicBezTo>
                    <a:cubicBezTo>
                      <a:pt x="1890" y="56"/>
                      <a:pt x="1745" y="0"/>
                      <a:pt x="16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srgbClr val="435D74"/>
                  </a:solidFill>
                  <a:latin typeface="Aptos" panose="02110004020202020204"/>
                </a:endParaRPr>
              </a:p>
            </p:txBody>
          </p:sp>
          <p:sp>
            <p:nvSpPr>
              <p:cNvPr id="49" name="Google Shape;611;p27">
                <a:extLst>
                  <a:ext uri="{FF2B5EF4-FFF2-40B4-BE49-F238E27FC236}">
                    <a16:creationId xmlns:a16="http://schemas.microsoft.com/office/drawing/2014/main" id="{888C1D57-0D13-15BE-EA37-1D17943A64F0}"/>
                  </a:ext>
                </a:extLst>
              </p:cNvPr>
              <p:cNvSpPr/>
              <p:nvPr/>
            </p:nvSpPr>
            <p:spPr>
              <a:xfrm>
                <a:off x="5190755" y="1909780"/>
                <a:ext cx="42492" cy="34166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941" extrusionOk="0">
                    <a:moveTo>
                      <a:pt x="1601" y="1"/>
                    </a:moveTo>
                    <a:cubicBezTo>
                      <a:pt x="1470" y="1"/>
                      <a:pt x="1333" y="52"/>
                      <a:pt x="1211" y="174"/>
                    </a:cubicBezTo>
                    <a:lnTo>
                      <a:pt x="413" y="972"/>
                    </a:lnTo>
                    <a:cubicBezTo>
                      <a:pt x="1" y="1384"/>
                      <a:pt x="388" y="1941"/>
                      <a:pt x="824" y="1941"/>
                    </a:cubicBezTo>
                    <a:cubicBezTo>
                      <a:pt x="955" y="1941"/>
                      <a:pt x="1091" y="1890"/>
                      <a:pt x="1211" y="1770"/>
                    </a:cubicBezTo>
                    <a:lnTo>
                      <a:pt x="2009" y="972"/>
                    </a:lnTo>
                    <a:cubicBezTo>
                      <a:pt x="2414" y="569"/>
                      <a:pt x="2037" y="1"/>
                      <a:pt x="16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srgbClr val="435D74"/>
                  </a:solidFill>
                  <a:latin typeface="Aptos" panose="02110004020202020204"/>
                </a:endParaRPr>
              </a:p>
            </p:txBody>
          </p:sp>
          <p:sp>
            <p:nvSpPr>
              <p:cNvPr id="50" name="Google Shape;612;p27">
                <a:extLst>
                  <a:ext uri="{FF2B5EF4-FFF2-40B4-BE49-F238E27FC236}">
                    <a16:creationId xmlns:a16="http://schemas.microsoft.com/office/drawing/2014/main" id="{20BA0B62-39E5-1B69-2EBA-895ED773161A}"/>
                  </a:ext>
                </a:extLst>
              </p:cNvPr>
              <p:cNvSpPr/>
              <p:nvPr/>
            </p:nvSpPr>
            <p:spPr>
              <a:xfrm>
                <a:off x="5161535" y="1646852"/>
                <a:ext cx="317109" cy="176905"/>
              </a:xfrm>
              <a:custGeom>
                <a:avLst/>
                <a:gdLst/>
                <a:ahLst/>
                <a:cxnLst/>
                <a:rect l="l" t="t" r="r" b="b"/>
                <a:pathLst>
                  <a:path w="18015" h="10050" extrusionOk="0">
                    <a:moveTo>
                      <a:pt x="18014" y="1"/>
                    </a:moveTo>
                    <a:lnTo>
                      <a:pt x="561" y="4762"/>
                    </a:lnTo>
                    <a:cubicBezTo>
                      <a:pt x="121" y="4882"/>
                      <a:pt x="1" y="5448"/>
                      <a:pt x="350" y="5740"/>
                    </a:cubicBezTo>
                    <a:lnTo>
                      <a:pt x="5584" y="10049"/>
                    </a:lnTo>
                    <a:lnTo>
                      <a:pt x="1801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srgbClr val="435D74"/>
                  </a:solidFill>
                  <a:latin typeface="Aptos" panose="02110004020202020204"/>
                </a:endParaRPr>
              </a:p>
            </p:txBody>
          </p:sp>
          <p:sp>
            <p:nvSpPr>
              <p:cNvPr id="51" name="Google Shape;613;p27">
                <a:extLst>
                  <a:ext uri="{FF2B5EF4-FFF2-40B4-BE49-F238E27FC236}">
                    <a16:creationId xmlns:a16="http://schemas.microsoft.com/office/drawing/2014/main" id="{8C9D7DE1-A618-625E-E120-784826FA7AC7}"/>
                  </a:ext>
                </a:extLst>
              </p:cNvPr>
              <p:cNvSpPr/>
              <p:nvPr/>
            </p:nvSpPr>
            <p:spPr>
              <a:xfrm>
                <a:off x="5315363" y="1661603"/>
                <a:ext cx="176694" cy="313500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17810" extrusionOk="0">
                    <a:moveTo>
                      <a:pt x="10037" y="0"/>
                    </a:moveTo>
                    <a:cubicBezTo>
                      <a:pt x="9890" y="120"/>
                      <a:pt x="118" y="12226"/>
                      <a:pt x="1" y="12370"/>
                    </a:cubicBezTo>
                    <a:lnTo>
                      <a:pt x="4313" y="17604"/>
                    </a:lnTo>
                    <a:cubicBezTo>
                      <a:pt x="4428" y="17744"/>
                      <a:pt x="4587" y="17809"/>
                      <a:pt x="4745" y="17809"/>
                    </a:cubicBezTo>
                    <a:cubicBezTo>
                      <a:pt x="4985" y="17809"/>
                      <a:pt x="5222" y="17659"/>
                      <a:pt x="5294" y="17390"/>
                    </a:cubicBezTo>
                    <a:lnTo>
                      <a:pt x="100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srgbClr val="435D74"/>
                  </a:solidFill>
                  <a:latin typeface="Aptos" panose="02110004020202020204"/>
                </a:endParaRPr>
              </a:p>
            </p:txBody>
          </p:sp>
          <p:sp>
            <p:nvSpPr>
              <p:cNvPr id="52" name="Google Shape;614;p27">
                <a:extLst>
                  <a:ext uri="{FF2B5EF4-FFF2-40B4-BE49-F238E27FC236}">
                    <a16:creationId xmlns:a16="http://schemas.microsoft.com/office/drawing/2014/main" id="{E042B5ED-EEEF-14FD-BCE5-D8D738AFADDF}"/>
                  </a:ext>
                </a:extLst>
              </p:cNvPr>
              <p:cNvSpPr/>
              <p:nvPr/>
            </p:nvSpPr>
            <p:spPr>
              <a:xfrm>
                <a:off x="5244003" y="1722719"/>
                <a:ext cx="172522" cy="170762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9701" extrusionOk="0">
                    <a:moveTo>
                      <a:pt x="9800" y="0"/>
                    </a:moveTo>
                    <a:lnTo>
                      <a:pt x="646" y="7399"/>
                    </a:lnTo>
                    <a:lnTo>
                      <a:pt x="125" y="8955"/>
                    </a:lnTo>
                    <a:cubicBezTo>
                      <a:pt x="1" y="9338"/>
                      <a:pt x="298" y="9700"/>
                      <a:pt x="659" y="9700"/>
                    </a:cubicBezTo>
                    <a:cubicBezTo>
                      <a:pt x="719" y="9700"/>
                      <a:pt x="780" y="9690"/>
                      <a:pt x="842" y="9669"/>
                    </a:cubicBezTo>
                    <a:lnTo>
                      <a:pt x="2398" y="9151"/>
                    </a:lnTo>
                    <a:lnTo>
                      <a:pt x="98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srgbClr val="435D74"/>
                  </a:solidFill>
                  <a:latin typeface="Aptos" panose="02110004020202020204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8F6813A-CD06-F106-2F14-B64AD142B9BC}"/>
                </a:ext>
              </a:extLst>
            </p:cNvPr>
            <p:cNvGrpSpPr/>
            <p:nvPr/>
          </p:nvGrpSpPr>
          <p:grpSpPr>
            <a:xfrm>
              <a:off x="8055863" y="4602551"/>
              <a:ext cx="339989" cy="346390"/>
              <a:chOff x="3368342" y="2179628"/>
              <a:chExt cx="379200" cy="386339"/>
            </a:xfrm>
          </p:grpSpPr>
          <p:sp>
            <p:nvSpPr>
              <p:cNvPr id="54" name="Google Shape;472;p24">
                <a:extLst>
                  <a:ext uri="{FF2B5EF4-FFF2-40B4-BE49-F238E27FC236}">
                    <a16:creationId xmlns:a16="http://schemas.microsoft.com/office/drawing/2014/main" id="{AA17F02B-60EA-6CA2-E498-4DE893B4B325}"/>
                  </a:ext>
                </a:extLst>
              </p:cNvPr>
              <p:cNvSpPr/>
              <p:nvPr/>
            </p:nvSpPr>
            <p:spPr>
              <a:xfrm>
                <a:off x="3368342" y="2462064"/>
                <a:ext cx="379200" cy="103903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4323" extrusionOk="0">
                    <a:moveTo>
                      <a:pt x="298" y="1"/>
                    </a:moveTo>
                    <a:cubicBezTo>
                      <a:pt x="167" y="1"/>
                      <a:pt x="0" y="72"/>
                      <a:pt x="0" y="203"/>
                    </a:cubicBezTo>
                    <a:lnTo>
                      <a:pt x="0" y="4073"/>
                    </a:lnTo>
                    <a:cubicBezTo>
                      <a:pt x="0" y="4216"/>
                      <a:pt x="167" y="4323"/>
                      <a:pt x="298" y="4323"/>
                    </a:cubicBezTo>
                    <a:lnTo>
                      <a:pt x="15526" y="4323"/>
                    </a:lnTo>
                    <a:cubicBezTo>
                      <a:pt x="15657" y="4323"/>
                      <a:pt x="15776" y="4216"/>
                      <a:pt x="15776" y="4073"/>
                    </a:cubicBezTo>
                    <a:lnTo>
                      <a:pt x="15776" y="203"/>
                    </a:lnTo>
                    <a:cubicBezTo>
                      <a:pt x="15776" y="72"/>
                      <a:pt x="15657" y="1"/>
                      <a:pt x="15526" y="1"/>
                    </a:cubicBezTo>
                    <a:lnTo>
                      <a:pt x="14026" y="1"/>
                    </a:lnTo>
                    <a:cubicBezTo>
                      <a:pt x="13895" y="1"/>
                      <a:pt x="13847" y="72"/>
                      <a:pt x="13847" y="203"/>
                    </a:cubicBezTo>
                    <a:lnTo>
                      <a:pt x="13847" y="2382"/>
                    </a:lnTo>
                    <a:lnTo>
                      <a:pt x="2084" y="2382"/>
                    </a:lnTo>
                    <a:lnTo>
                      <a:pt x="2084" y="203"/>
                    </a:lnTo>
                    <a:cubicBezTo>
                      <a:pt x="2084" y="72"/>
                      <a:pt x="1929" y="1"/>
                      <a:pt x="17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55" name="Google Shape;473;p24">
                <a:extLst>
                  <a:ext uri="{FF2B5EF4-FFF2-40B4-BE49-F238E27FC236}">
                    <a16:creationId xmlns:a16="http://schemas.microsoft.com/office/drawing/2014/main" id="{26B782A7-6392-D82A-914E-274C936E0730}"/>
                  </a:ext>
                </a:extLst>
              </p:cNvPr>
              <p:cNvSpPr/>
              <p:nvPr/>
            </p:nvSpPr>
            <p:spPr>
              <a:xfrm>
                <a:off x="3493684" y="2179628"/>
                <a:ext cx="128803" cy="46388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1930" extrusionOk="0">
                    <a:moveTo>
                      <a:pt x="346" y="0"/>
                    </a:moveTo>
                    <a:cubicBezTo>
                      <a:pt x="191" y="0"/>
                      <a:pt x="0" y="155"/>
                      <a:pt x="0" y="322"/>
                    </a:cubicBezTo>
                    <a:lnTo>
                      <a:pt x="0" y="1596"/>
                    </a:lnTo>
                    <a:cubicBezTo>
                      <a:pt x="0" y="1751"/>
                      <a:pt x="191" y="1929"/>
                      <a:pt x="346" y="1929"/>
                    </a:cubicBezTo>
                    <a:lnTo>
                      <a:pt x="5049" y="1929"/>
                    </a:lnTo>
                    <a:cubicBezTo>
                      <a:pt x="5203" y="1929"/>
                      <a:pt x="5358" y="1751"/>
                      <a:pt x="5358" y="1596"/>
                    </a:cubicBezTo>
                    <a:lnTo>
                      <a:pt x="5358" y="322"/>
                    </a:lnTo>
                    <a:cubicBezTo>
                      <a:pt x="5358" y="155"/>
                      <a:pt x="5203" y="0"/>
                      <a:pt x="5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56" name="Google Shape;474;p24">
                <a:extLst>
                  <a:ext uri="{FF2B5EF4-FFF2-40B4-BE49-F238E27FC236}">
                    <a16:creationId xmlns:a16="http://schemas.microsoft.com/office/drawing/2014/main" id="{1668E3ED-2C04-8CDA-A3B5-26ACA7C3F79B}"/>
                  </a:ext>
                </a:extLst>
              </p:cNvPr>
              <p:cNvSpPr/>
              <p:nvPr/>
            </p:nvSpPr>
            <p:spPr>
              <a:xfrm>
                <a:off x="3410692" y="2236855"/>
                <a:ext cx="295630" cy="239749"/>
              </a:xfrm>
              <a:custGeom>
                <a:avLst/>
                <a:gdLst/>
                <a:ahLst/>
                <a:cxnLst/>
                <a:rect l="l" t="t" r="r" b="b"/>
                <a:pathLst>
                  <a:path w="12300" h="9975" extrusionOk="0">
                    <a:moveTo>
                      <a:pt x="3715" y="1"/>
                    </a:moveTo>
                    <a:cubicBezTo>
                      <a:pt x="3584" y="1"/>
                      <a:pt x="3453" y="60"/>
                      <a:pt x="3453" y="203"/>
                    </a:cubicBezTo>
                    <a:lnTo>
                      <a:pt x="3453" y="2822"/>
                    </a:lnTo>
                    <a:lnTo>
                      <a:pt x="703" y="2822"/>
                    </a:lnTo>
                    <a:cubicBezTo>
                      <a:pt x="274" y="2822"/>
                      <a:pt x="1" y="3144"/>
                      <a:pt x="215" y="3406"/>
                    </a:cubicBezTo>
                    <a:lnTo>
                      <a:pt x="2941" y="6597"/>
                    </a:lnTo>
                    <a:lnTo>
                      <a:pt x="5668" y="9787"/>
                    </a:lnTo>
                    <a:cubicBezTo>
                      <a:pt x="5775" y="9913"/>
                      <a:pt x="5963" y="9975"/>
                      <a:pt x="6152" y="9975"/>
                    </a:cubicBezTo>
                    <a:cubicBezTo>
                      <a:pt x="6341" y="9975"/>
                      <a:pt x="6531" y="9913"/>
                      <a:pt x="6644" y="9787"/>
                    </a:cubicBezTo>
                    <a:lnTo>
                      <a:pt x="9359" y="6597"/>
                    </a:lnTo>
                    <a:lnTo>
                      <a:pt x="12085" y="3406"/>
                    </a:lnTo>
                    <a:cubicBezTo>
                      <a:pt x="12300" y="3144"/>
                      <a:pt x="12026" y="2834"/>
                      <a:pt x="11597" y="2834"/>
                    </a:cubicBezTo>
                    <a:lnTo>
                      <a:pt x="8811" y="2834"/>
                    </a:lnTo>
                    <a:lnTo>
                      <a:pt x="8811" y="203"/>
                    </a:lnTo>
                    <a:cubicBezTo>
                      <a:pt x="8811" y="60"/>
                      <a:pt x="8633" y="1"/>
                      <a:pt x="85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D95A997-E260-60C0-6C9B-2FBAD51EBE9E}"/>
                </a:ext>
              </a:extLst>
            </p:cNvPr>
            <p:cNvGrpSpPr/>
            <p:nvPr/>
          </p:nvGrpSpPr>
          <p:grpSpPr>
            <a:xfrm>
              <a:off x="5913117" y="1267704"/>
              <a:ext cx="326251" cy="325722"/>
              <a:chOff x="5343254" y="2209937"/>
              <a:chExt cx="326251" cy="325722"/>
            </a:xfrm>
            <a:solidFill>
              <a:srgbClr val="0F9ED5"/>
            </a:solidFill>
          </p:grpSpPr>
          <p:sp>
            <p:nvSpPr>
              <p:cNvPr id="58" name="Google Shape;483;p24">
                <a:extLst>
                  <a:ext uri="{FF2B5EF4-FFF2-40B4-BE49-F238E27FC236}">
                    <a16:creationId xmlns:a16="http://schemas.microsoft.com/office/drawing/2014/main" id="{A033F285-120D-A7CB-8077-561706157AD0}"/>
                  </a:ext>
                </a:extLst>
              </p:cNvPr>
              <p:cNvSpPr/>
              <p:nvPr/>
            </p:nvSpPr>
            <p:spPr>
              <a:xfrm>
                <a:off x="5343254" y="2249426"/>
                <a:ext cx="306783" cy="286233"/>
              </a:xfrm>
              <a:custGeom>
                <a:avLst/>
                <a:gdLst/>
                <a:ahLst/>
                <a:cxnLst/>
                <a:rect l="l" t="t" r="r" b="b"/>
                <a:pathLst>
                  <a:path w="12764" h="11909" extrusionOk="0">
                    <a:moveTo>
                      <a:pt x="2691" y="0"/>
                    </a:moveTo>
                    <a:cubicBezTo>
                      <a:pt x="2167" y="0"/>
                      <a:pt x="1655" y="227"/>
                      <a:pt x="1298" y="620"/>
                    </a:cubicBezTo>
                    <a:lnTo>
                      <a:pt x="893" y="1072"/>
                    </a:lnTo>
                    <a:cubicBezTo>
                      <a:pt x="834" y="1131"/>
                      <a:pt x="786" y="1191"/>
                      <a:pt x="739" y="1262"/>
                    </a:cubicBezTo>
                    <a:lnTo>
                      <a:pt x="715" y="1286"/>
                    </a:lnTo>
                    <a:cubicBezTo>
                      <a:pt x="334" y="1620"/>
                      <a:pt x="0" y="2417"/>
                      <a:pt x="191" y="3406"/>
                    </a:cubicBezTo>
                    <a:cubicBezTo>
                      <a:pt x="1072" y="7989"/>
                      <a:pt x="4942" y="11478"/>
                      <a:pt x="9585" y="11895"/>
                    </a:cubicBezTo>
                    <a:cubicBezTo>
                      <a:pt x="9682" y="11904"/>
                      <a:pt x="9779" y="11909"/>
                      <a:pt x="9874" y="11909"/>
                    </a:cubicBezTo>
                    <a:cubicBezTo>
                      <a:pt x="10372" y="11909"/>
                      <a:pt x="10834" y="11781"/>
                      <a:pt x="11204" y="11561"/>
                    </a:cubicBezTo>
                    <a:cubicBezTo>
                      <a:pt x="11383" y="11454"/>
                      <a:pt x="11526" y="11335"/>
                      <a:pt x="11669" y="11192"/>
                    </a:cubicBezTo>
                    <a:lnTo>
                      <a:pt x="12073" y="10740"/>
                    </a:lnTo>
                    <a:cubicBezTo>
                      <a:pt x="12764" y="9966"/>
                      <a:pt x="12704" y="8775"/>
                      <a:pt x="11942" y="8073"/>
                    </a:cubicBezTo>
                    <a:lnTo>
                      <a:pt x="11252" y="7454"/>
                    </a:lnTo>
                    <a:cubicBezTo>
                      <a:pt x="10907" y="7132"/>
                      <a:pt x="10454" y="6966"/>
                      <a:pt x="9990" y="6966"/>
                    </a:cubicBezTo>
                    <a:cubicBezTo>
                      <a:pt x="9454" y="6966"/>
                      <a:pt x="8942" y="7192"/>
                      <a:pt x="8585" y="7585"/>
                    </a:cubicBezTo>
                    <a:lnTo>
                      <a:pt x="8180" y="8037"/>
                    </a:lnTo>
                    <a:cubicBezTo>
                      <a:pt x="8001" y="8228"/>
                      <a:pt x="7870" y="8454"/>
                      <a:pt x="7787" y="8704"/>
                    </a:cubicBezTo>
                    <a:lnTo>
                      <a:pt x="7751" y="8811"/>
                    </a:lnTo>
                    <a:lnTo>
                      <a:pt x="7644" y="8763"/>
                    </a:lnTo>
                    <a:cubicBezTo>
                      <a:pt x="5823" y="8049"/>
                      <a:pt x="4334" y="6680"/>
                      <a:pt x="3453" y="4918"/>
                    </a:cubicBezTo>
                    <a:lnTo>
                      <a:pt x="3394" y="4799"/>
                    </a:lnTo>
                    <a:lnTo>
                      <a:pt x="3525" y="4763"/>
                    </a:lnTo>
                    <a:cubicBezTo>
                      <a:pt x="3846" y="4668"/>
                      <a:pt x="4144" y="4477"/>
                      <a:pt x="4370" y="4227"/>
                    </a:cubicBezTo>
                    <a:lnTo>
                      <a:pt x="4787" y="3775"/>
                    </a:lnTo>
                    <a:cubicBezTo>
                      <a:pt x="5120" y="3394"/>
                      <a:pt x="5287" y="2917"/>
                      <a:pt x="5263" y="2417"/>
                    </a:cubicBezTo>
                    <a:cubicBezTo>
                      <a:pt x="5239" y="1917"/>
                      <a:pt x="5025" y="1453"/>
                      <a:pt x="4644" y="1108"/>
                    </a:cubicBezTo>
                    <a:lnTo>
                      <a:pt x="3965" y="489"/>
                    </a:lnTo>
                    <a:cubicBezTo>
                      <a:pt x="3608" y="179"/>
                      <a:pt x="3168" y="0"/>
                      <a:pt x="26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59" name="Google Shape;484;p24">
                <a:extLst>
                  <a:ext uri="{FF2B5EF4-FFF2-40B4-BE49-F238E27FC236}">
                    <a16:creationId xmlns:a16="http://schemas.microsoft.com/office/drawing/2014/main" id="{2075A72C-3548-B7AF-9A13-EC66FC041F33}"/>
                  </a:ext>
                </a:extLst>
              </p:cNvPr>
              <p:cNvSpPr/>
              <p:nvPr/>
            </p:nvSpPr>
            <p:spPr>
              <a:xfrm>
                <a:off x="5503495" y="2209937"/>
                <a:ext cx="166010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6894" extrusionOk="0">
                    <a:moveTo>
                      <a:pt x="441" y="0"/>
                    </a:moveTo>
                    <a:cubicBezTo>
                      <a:pt x="203" y="0"/>
                      <a:pt x="1" y="191"/>
                      <a:pt x="1" y="441"/>
                    </a:cubicBezTo>
                    <a:cubicBezTo>
                      <a:pt x="1" y="679"/>
                      <a:pt x="203" y="881"/>
                      <a:pt x="441" y="881"/>
                    </a:cubicBezTo>
                    <a:cubicBezTo>
                      <a:pt x="3525" y="881"/>
                      <a:pt x="6026" y="3382"/>
                      <a:pt x="6026" y="6454"/>
                    </a:cubicBezTo>
                    <a:cubicBezTo>
                      <a:pt x="6026" y="6704"/>
                      <a:pt x="6216" y="6894"/>
                      <a:pt x="6466" y="6894"/>
                    </a:cubicBezTo>
                    <a:cubicBezTo>
                      <a:pt x="6704" y="6894"/>
                      <a:pt x="6907" y="6704"/>
                      <a:pt x="6907" y="6454"/>
                    </a:cubicBezTo>
                    <a:cubicBezTo>
                      <a:pt x="6907" y="2894"/>
                      <a:pt x="4001" y="0"/>
                      <a:pt x="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60" name="Google Shape;485;p24">
                <a:extLst>
                  <a:ext uri="{FF2B5EF4-FFF2-40B4-BE49-F238E27FC236}">
                    <a16:creationId xmlns:a16="http://schemas.microsoft.com/office/drawing/2014/main" id="{350714F4-65F6-F5DB-8614-C10D9CBD959C}"/>
                  </a:ext>
                </a:extLst>
              </p:cNvPr>
              <p:cNvSpPr/>
              <p:nvPr/>
            </p:nvSpPr>
            <p:spPr>
              <a:xfrm>
                <a:off x="5501789" y="2261444"/>
                <a:ext cx="115921" cy="115921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4823" extrusionOk="0">
                    <a:moveTo>
                      <a:pt x="441" y="0"/>
                    </a:moveTo>
                    <a:cubicBezTo>
                      <a:pt x="203" y="0"/>
                      <a:pt x="1" y="203"/>
                      <a:pt x="1" y="441"/>
                    </a:cubicBezTo>
                    <a:cubicBezTo>
                      <a:pt x="1" y="679"/>
                      <a:pt x="203" y="882"/>
                      <a:pt x="441" y="882"/>
                    </a:cubicBezTo>
                    <a:cubicBezTo>
                      <a:pt x="2382" y="882"/>
                      <a:pt x="3953" y="2453"/>
                      <a:pt x="3953" y="4382"/>
                    </a:cubicBezTo>
                    <a:cubicBezTo>
                      <a:pt x="3953" y="4620"/>
                      <a:pt x="4144" y="4822"/>
                      <a:pt x="4382" y="4822"/>
                    </a:cubicBezTo>
                    <a:cubicBezTo>
                      <a:pt x="4632" y="4822"/>
                      <a:pt x="4823" y="4620"/>
                      <a:pt x="4823" y="4382"/>
                    </a:cubicBezTo>
                    <a:cubicBezTo>
                      <a:pt x="4823" y="1965"/>
                      <a:pt x="2858" y="0"/>
                      <a:pt x="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defRPr/>
                </a:pPr>
                <a:endParaRPr sz="27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9F4380-1684-11DA-533C-34CDC823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</p:spPr>
        <p:txBody>
          <a:bodyPr/>
          <a:lstStyle/>
          <a:p>
            <a:r>
              <a:rPr lang="en" err="1"/>
              <a:t>Procurement Process for the Revolving Fund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2763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99D8D-C177-5A76-1C97-ABD2C018A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2D75-9DC9-8E39-0BF6-E3505AFC9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" sz="4800" b="1">
                <a:solidFill>
                  <a:srgbClr val="00B0F0"/>
                </a:solidFill>
              </a:rPr>
              <a:t>Important Considerations for Seasonal Influenza Vaccines Demand Planning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76AD0-4BB7-3EE8-7C00-9428B18358CD}"/>
              </a:ext>
            </a:extLst>
          </p:cNvPr>
          <p:cNvSpPr txBox="1"/>
          <p:nvPr/>
        </p:nvSpPr>
        <p:spPr>
          <a:xfrm>
            <a:off x="1524000" y="2536825"/>
            <a:ext cx="1488155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buFont typeface="+mj-lt"/>
              <a:buAutoNum type="arabicPeriod"/>
            </a:pPr>
            <a:r>
              <a:rPr lang="en" sz="2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Since these products are seasonal, you don’t need to provide stock information updates. Also, buffer stock considerations might not be pertinent like other regular vaccines. </a:t>
            </a:r>
          </a:p>
          <a:p>
            <a:pPr marL="685800" indent="-685800" algn="just">
              <a:buFont typeface="+mj-lt"/>
              <a:buAutoNum type="arabicPeriod"/>
            </a:pPr>
            <a:r>
              <a:rPr lang="en" sz="2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very important to indicate different target groups accurately, especially for under 3 years old populations. </a:t>
            </a:r>
          </a:p>
          <a:p>
            <a:pPr marL="1200150" lvl="1" indent="-514350" algn="just">
              <a:buFont typeface="Wingdings" panose="05000000000000000000" pitchFamily="2" charset="2"/>
              <a:buChar char="ü"/>
            </a:pPr>
            <a:r>
              <a:rPr lang="en" sz="2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Different suppliers might have different volume indications for under 3 years old target groups (0.25 ml versus 0.5 ml per injection)</a:t>
            </a:r>
          </a:p>
          <a:p>
            <a:pPr marL="1200150" lvl="1" indent="-514350" algn="just">
              <a:buFont typeface="Wingdings" panose="05000000000000000000" pitchFamily="2" charset="2"/>
              <a:buChar char="ü"/>
            </a:pPr>
            <a:r>
              <a:rPr lang="en" sz="2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children under 1 year old, 2 doses of influenza vaccination would be needed with 4 weeks apart. Children older than 1 year old might receive single dose influenza vaccine if they received 2 dose regime within one season previously. </a:t>
            </a:r>
          </a:p>
          <a:p>
            <a:pPr marL="685800" indent="-685800" algn="just">
              <a:buFont typeface="+mj-lt"/>
              <a:buAutoNum type="arabicPeriod"/>
            </a:pPr>
            <a:r>
              <a:rPr lang="en" sz="2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multi-dose products, it would be important to consider an appropriate estimate for wastage rate indication (as a national average).</a:t>
            </a:r>
          </a:p>
          <a:p>
            <a:pPr marL="1200150" lvl="1" indent="-514350" algn="just">
              <a:buFont typeface="Wingdings" panose="05000000000000000000" pitchFamily="2" charset="2"/>
              <a:buChar char="ü"/>
            </a:pPr>
            <a:r>
              <a:rPr lang="en" sz="2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1 dose vial, generally recommended minimum wastage rate estimate is 5%. </a:t>
            </a:r>
          </a:p>
          <a:p>
            <a:pPr marL="1200150" lvl="1" indent="-514350" algn="just">
              <a:buFont typeface="Wingdings" panose="05000000000000000000" pitchFamily="2" charset="2"/>
              <a:buChar char="ü"/>
            </a:pPr>
            <a:r>
              <a:rPr lang="en" sz="2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10 dose vial, the wastage rate would depend on country settings and recommended minimum values might range between 20% to 50%. Please note that multi-dose vial policy is applicable to almost all WHO pre-qualified seasonal influenza vaccines with multi-dose vial presentations.</a:t>
            </a:r>
          </a:p>
        </p:txBody>
      </p:sp>
    </p:spTree>
    <p:extLst>
      <p:ext uri="{BB962C8B-B14F-4D97-AF65-F5344CB8AC3E}">
        <p14:creationId xmlns:p14="http://schemas.microsoft.com/office/powerpoint/2010/main" val="749410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991C436-3F51-444D-96F8-5529BC9CC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968136"/>
              </p:ext>
            </p:extLst>
          </p:nvPr>
        </p:nvGraphicFramePr>
        <p:xfrm>
          <a:off x="9982200" y="2457142"/>
          <a:ext cx="8077200" cy="7542793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707069005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2367474"/>
                    </a:ext>
                  </a:extLst>
                </a:gridCol>
              </a:tblGrid>
              <a:tr h="556099"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High-Risk / Vulnerable Groups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Healthcare Workers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525710"/>
                  </a:ext>
                </a:extLst>
              </a:tr>
              <a:tr h="7709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People with Comorbidities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019866"/>
                  </a:ext>
                </a:extLst>
              </a:tr>
              <a:tr h="11563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Senior adults over </a:t>
                      </a:r>
                      <a:r>
                        <a:rPr lang="en" sz="2700" b="1" i="1" u="sng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(indicate age here)</a:t>
                      </a:r>
                      <a:r>
                        <a:rPr lang="en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years old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020674"/>
                  </a:ext>
                </a:extLst>
              </a:tr>
              <a:tr h="6554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Pregnant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658336"/>
                  </a:ext>
                </a:extLst>
              </a:tr>
              <a:tr h="556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2700" b="1" i="1" u="none" strike="noStrike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</a:rPr>
                        <a:t>Any other?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589134"/>
                  </a:ext>
                </a:extLst>
              </a:tr>
              <a:tr h="770901"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Population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Adults (over 18 years) General Population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585071"/>
                  </a:ext>
                </a:extLst>
              </a:tr>
              <a:tr h="7709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Adolescents </a:t>
                      </a:r>
                      <a:br>
                        <a:rPr lang="en-US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(12 years to 17 years)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994241"/>
                  </a:ext>
                </a:extLst>
              </a:tr>
              <a:tr h="7709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Pediatric</a:t>
                      </a:r>
                      <a:br>
                        <a:rPr lang="en-US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 years to 11 years)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497342"/>
                  </a:ext>
                </a:extLst>
              </a:tr>
              <a:tr h="7709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Pediatric</a:t>
                      </a:r>
                      <a:br>
                        <a:rPr lang="en-US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" sz="2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 months - 3 years)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09243"/>
                  </a:ext>
                </a:extLst>
              </a:tr>
              <a:tr h="556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" sz="2700" b="1" i="1" u="none" strike="noStrike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</a:rPr>
                        <a:t>Any other?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94888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96FA7AE-2D74-F6F3-4C8B-2B5C692A6655}"/>
              </a:ext>
            </a:extLst>
          </p:cNvPr>
          <p:cNvSpPr txBox="1"/>
          <p:nvPr/>
        </p:nvSpPr>
        <p:spPr>
          <a:xfrm>
            <a:off x="685800" y="2858384"/>
            <a:ext cx="9018105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"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It would be important to have a good mapping of high priority / vulnerable and general populations. Generally, procurement volumes of our Member States are not ideally covering high-risk / vulnerable groups. </a:t>
            </a:r>
          </a:p>
          <a:p>
            <a:pPr defTabSz="1371600">
              <a:defRPr/>
            </a:pPr>
            <a:endParaRPr lang="en-US" sz="3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1371600">
              <a:defRPr/>
            </a:pPr>
            <a:r>
              <a:rPr lang="en"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It would be helpful to consider synergies with other seasonal products in demand planning like COVID vaccines, RSV vaccine (especially for pregnant) and RSV mAb etc.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5B2D7F-02D6-DE3D-7B43-0E515B6EF344}"/>
              </a:ext>
            </a:extLst>
          </p:cNvPr>
          <p:cNvSpPr txBox="1"/>
          <p:nvPr/>
        </p:nvSpPr>
        <p:spPr>
          <a:xfrm>
            <a:off x="1212573" y="952500"/>
            <a:ext cx="1618090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500" b="1">
                <a:solidFill>
                  <a:srgbClr val="00B0F0"/>
                </a:solidFill>
              </a:rPr>
              <a:t>Important Considerations for Demand Planning</a:t>
            </a:r>
            <a:endParaRPr lang="en-US" sz="4500"/>
          </a:p>
        </p:txBody>
      </p:sp>
    </p:spTree>
    <p:extLst>
      <p:ext uri="{BB962C8B-B14F-4D97-AF65-F5344CB8AC3E}">
        <p14:creationId xmlns:p14="http://schemas.microsoft.com/office/powerpoint/2010/main" val="293540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61DE182E-8A59-4E20-A8C0-C3E37A66F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32549" y="-2881460"/>
            <a:ext cx="27706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828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1C2835"/>
              </a:solidFill>
              <a:latin typeface="Palatino Linotype" pitchFamily="18" charset="0"/>
              <a:ea typeface="MS PGothic" pitchFamily="34" charset="-12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3C5D6D-5F36-48D8-8731-E50CBDA7B8F5}"/>
              </a:ext>
            </a:extLst>
          </p:cNvPr>
          <p:cNvSpPr/>
          <p:nvPr/>
        </p:nvSpPr>
        <p:spPr>
          <a:xfrm>
            <a:off x="3763095" y="2821982"/>
            <a:ext cx="711582" cy="71158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9928029-9CB9-4686-AAAA-331F58CE57C7}"/>
              </a:ext>
            </a:extLst>
          </p:cNvPr>
          <p:cNvSpPr/>
          <p:nvPr/>
        </p:nvSpPr>
        <p:spPr>
          <a:xfrm>
            <a:off x="2302791" y="2821982"/>
            <a:ext cx="711582" cy="711582"/>
          </a:xfrm>
          <a:prstGeom prst="ellipse">
            <a:avLst/>
          </a:prstGeom>
          <a:blipFill dpi="0" rotWithShape="1">
            <a:blip r:embed="rId4"/>
            <a:srcRect/>
            <a:tile tx="-177800" ty="0" sx="11000" sy="11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CDD4E5-F2F1-4E21-BF0F-62CF2ED6FF35}"/>
              </a:ext>
            </a:extLst>
          </p:cNvPr>
          <p:cNvSpPr/>
          <p:nvPr/>
        </p:nvSpPr>
        <p:spPr>
          <a:xfrm>
            <a:off x="6683703" y="2821982"/>
            <a:ext cx="711582" cy="711582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C35411-9176-4559-AE76-7DF6835F7D52}"/>
              </a:ext>
            </a:extLst>
          </p:cNvPr>
          <p:cNvSpPr/>
          <p:nvPr/>
        </p:nvSpPr>
        <p:spPr>
          <a:xfrm>
            <a:off x="8144007" y="2821982"/>
            <a:ext cx="711582" cy="711582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4EA08C-A272-47D0-AC45-FD8FFDAA58CC}"/>
              </a:ext>
            </a:extLst>
          </p:cNvPr>
          <p:cNvSpPr/>
          <p:nvPr/>
        </p:nvSpPr>
        <p:spPr>
          <a:xfrm>
            <a:off x="9604311" y="2821982"/>
            <a:ext cx="711582" cy="711582"/>
          </a:xfrm>
          <a:prstGeom prst="ellipse">
            <a:avLst/>
          </a:prstGeom>
          <a:blipFill dpi="0" rotWithShape="1">
            <a:blip r:embed="rId7"/>
            <a:srcRect/>
            <a:tile tx="6350" ty="0" sx="3000" sy="3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E17AD7-B3BD-453E-BC33-C0E563C0429B}"/>
              </a:ext>
            </a:extLst>
          </p:cNvPr>
          <p:cNvSpPr/>
          <p:nvPr/>
        </p:nvSpPr>
        <p:spPr>
          <a:xfrm>
            <a:off x="11064615" y="2821982"/>
            <a:ext cx="711582" cy="711582"/>
          </a:xfrm>
          <a:prstGeom prst="ellipse">
            <a:avLst/>
          </a:prstGeom>
          <a:blipFill dpi="0" rotWithShape="1">
            <a:blip r:embed="rId8"/>
            <a:srcRect/>
            <a:tile tx="6350" ty="0" sx="8000" sy="7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137BA6-0501-42DA-A95A-5FD92FF3368C}"/>
              </a:ext>
            </a:extLst>
          </p:cNvPr>
          <p:cNvSpPr/>
          <p:nvPr/>
        </p:nvSpPr>
        <p:spPr>
          <a:xfrm>
            <a:off x="12524919" y="2821982"/>
            <a:ext cx="711582" cy="711582"/>
          </a:xfrm>
          <a:prstGeom prst="ellipse">
            <a:avLst/>
          </a:prstGeom>
          <a:blipFill dpi="0" rotWithShape="1">
            <a:blip r:embed="rId9"/>
            <a:srcRect/>
            <a:stretch>
              <a:fillRect t="-2000" r="-2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85026B-A457-4075-964A-F16B562B5C83}"/>
              </a:ext>
            </a:extLst>
          </p:cNvPr>
          <p:cNvSpPr/>
          <p:nvPr/>
        </p:nvSpPr>
        <p:spPr>
          <a:xfrm>
            <a:off x="13985223" y="2821982"/>
            <a:ext cx="711582" cy="711582"/>
          </a:xfrm>
          <a:prstGeom prst="ellipse">
            <a:avLst/>
          </a:prstGeom>
          <a:blipFill dpi="0" rotWithShape="1">
            <a:blip r:embed="rId10"/>
            <a:srcRect/>
            <a:stretch>
              <a:fillRect t="-2000" r="-2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9E49A6-9E4A-4ADF-88DD-AE3D44CDE793}"/>
              </a:ext>
            </a:extLst>
          </p:cNvPr>
          <p:cNvSpPr/>
          <p:nvPr/>
        </p:nvSpPr>
        <p:spPr>
          <a:xfrm>
            <a:off x="15445523" y="2821982"/>
            <a:ext cx="711582" cy="711582"/>
          </a:xfrm>
          <a:prstGeom prst="ellipse">
            <a:avLst/>
          </a:prstGeom>
          <a:blipFill dpi="0" rotWithShape="1">
            <a:blip r:embed="rId11"/>
            <a:srcRect/>
            <a:tile tx="6350" ty="0" sx="4000" sy="4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F38A6E-CC86-4FDF-90A1-F1BF58D1B4AB}"/>
              </a:ext>
            </a:extLst>
          </p:cNvPr>
          <p:cNvSpPr/>
          <p:nvPr/>
        </p:nvSpPr>
        <p:spPr>
          <a:xfrm>
            <a:off x="2311821" y="4431695"/>
            <a:ext cx="711582" cy="711582"/>
          </a:xfrm>
          <a:prstGeom prst="ellipse">
            <a:avLst/>
          </a:prstGeom>
          <a:blipFill dpi="0" rotWithShape="1">
            <a:blip r:embed="rId12"/>
            <a:srcRect/>
            <a:tile tx="6350" ty="0" sx="4000" sy="4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9857D-DD61-4B36-BF0F-5C3A9EDBE742}"/>
              </a:ext>
            </a:extLst>
          </p:cNvPr>
          <p:cNvSpPr txBox="1"/>
          <p:nvPr/>
        </p:nvSpPr>
        <p:spPr>
          <a:xfrm>
            <a:off x="1802808" y="3673346"/>
            <a:ext cx="16605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sz="2100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Anguilla</a:t>
            </a:r>
            <a:endParaRPr lang="en-US" sz="2100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F6E96D-C7D8-4ED9-83F0-A08EF3563E91}"/>
              </a:ext>
            </a:extLst>
          </p:cNvPr>
          <p:cNvSpPr txBox="1"/>
          <p:nvPr/>
        </p:nvSpPr>
        <p:spPr>
          <a:xfrm>
            <a:off x="3281866" y="3673347"/>
            <a:ext cx="172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Antigua &amp; Barbuda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18A18-4D48-41A4-B7E3-E11A1FCB36A2}"/>
              </a:ext>
            </a:extLst>
          </p:cNvPr>
          <p:cNvSpPr txBox="1"/>
          <p:nvPr/>
        </p:nvSpPr>
        <p:spPr>
          <a:xfrm>
            <a:off x="6401497" y="3673346"/>
            <a:ext cx="1197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Aruba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A93219-AA61-4448-AE68-FB83C96F993F}"/>
              </a:ext>
            </a:extLst>
          </p:cNvPr>
          <p:cNvSpPr txBox="1"/>
          <p:nvPr/>
        </p:nvSpPr>
        <p:spPr>
          <a:xfrm>
            <a:off x="7655801" y="3673346"/>
            <a:ext cx="158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Bahamas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A6C489-5723-4A59-9E0E-1DC2227B5147}"/>
              </a:ext>
            </a:extLst>
          </p:cNvPr>
          <p:cNvSpPr txBox="1"/>
          <p:nvPr/>
        </p:nvSpPr>
        <p:spPr>
          <a:xfrm>
            <a:off x="9190230" y="3673346"/>
            <a:ext cx="164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Barbados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EE3CC1-C1E6-4601-93A2-D6DB3926C65F}"/>
              </a:ext>
            </a:extLst>
          </p:cNvPr>
          <p:cNvSpPr txBox="1"/>
          <p:nvPr/>
        </p:nvSpPr>
        <p:spPr>
          <a:xfrm>
            <a:off x="10735970" y="3673346"/>
            <a:ext cx="16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Bermuda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C481E8-4D57-475F-A9A0-F80F00615302}"/>
              </a:ext>
            </a:extLst>
          </p:cNvPr>
          <p:cNvSpPr txBox="1"/>
          <p:nvPr/>
        </p:nvSpPr>
        <p:spPr>
          <a:xfrm>
            <a:off x="12398392" y="3673347"/>
            <a:ext cx="1171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Belize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AC2AFA-DB8C-4C4A-8681-F26DB574E798}"/>
              </a:ext>
            </a:extLst>
          </p:cNvPr>
          <p:cNvSpPr txBox="1"/>
          <p:nvPr/>
        </p:nvSpPr>
        <p:spPr>
          <a:xfrm>
            <a:off x="13724821" y="3673346"/>
            <a:ext cx="1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Bolivia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C025D9-D4A5-4916-A88C-4E9CCDDA061D}"/>
              </a:ext>
            </a:extLst>
          </p:cNvPr>
          <p:cNvSpPr txBox="1"/>
          <p:nvPr/>
        </p:nvSpPr>
        <p:spPr>
          <a:xfrm>
            <a:off x="15270560" y="3673347"/>
            <a:ext cx="1055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Brazil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59A68D-8113-4745-A846-E5DA82CB16E5}"/>
              </a:ext>
            </a:extLst>
          </p:cNvPr>
          <p:cNvSpPr txBox="1"/>
          <p:nvPr/>
        </p:nvSpPr>
        <p:spPr>
          <a:xfrm>
            <a:off x="2152479" y="5332279"/>
            <a:ext cx="105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BVI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1F6DE4-BE9D-416F-BD3A-FA6435E965F0}"/>
              </a:ext>
            </a:extLst>
          </p:cNvPr>
          <p:cNvSpPr/>
          <p:nvPr/>
        </p:nvSpPr>
        <p:spPr>
          <a:xfrm>
            <a:off x="6705963" y="4431695"/>
            <a:ext cx="711582" cy="711582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54BFB02-2262-4784-ADFF-125A978B6F83}"/>
              </a:ext>
            </a:extLst>
          </p:cNvPr>
          <p:cNvSpPr/>
          <p:nvPr/>
        </p:nvSpPr>
        <p:spPr>
          <a:xfrm>
            <a:off x="3776535" y="4431695"/>
            <a:ext cx="711582" cy="711582"/>
          </a:xfrm>
          <a:prstGeom prst="ellipse">
            <a:avLst/>
          </a:prstGeom>
          <a:blipFill dpi="0"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tile tx="-285750" ty="19050" sx="8000" sy="8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993FBE-E4EF-460F-905C-4B0BD9D78266}"/>
              </a:ext>
            </a:extLst>
          </p:cNvPr>
          <p:cNvSpPr/>
          <p:nvPr/>
        </p:nvSpPr>
        <p:spPr>
          <a:xfrm>
            <a:off x="8170677" y="4431695"/>
            <a:ext cx="711582" cy="711582"/>
          </a:xfrm>
          <a:prstGeom prst="ellipse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E1ABB6-9D15-40AF-BBA5-4BD406CB0A47}"/>
              </a:ext>
            </a:extLst>
          </p:cNvPr>
          <p:cNvSpPr/>
          <p:nvPr/>
        </p:nvSpPr>
        <p:spPr>
          <a:xfrm>
            <a:off x="9635391" y="4431695"/>
            <a:ext cx="711582" cy="711582"/>
          </a:xfrm>
          <a:prstGeom prst="ellipse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C0C30D8-F1F8-45D1-A227-384C5F7AB2B5}"/>
              </a:ext>
            </a:extLst>
          </p:cNvPr>
          <p:cNvSpPr/>
          <p:nvPr/>
        </p:nvSpPr>
        <p:spPr>
          <a:xfrm>
            <a:off x="12583241" y="4457968"/>
            <a:ext cx="711582" cy="711582"/>
          </a:xfrm>
          <a:prstGeom prst="ellipse">
            <a:avLst/>
          </a:prstGeom>
          <a:blipFill dpi="0" rotWithShape="1"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105BADC-AC7D-4299-8EF5-CFF798CBA416}"/>
              </a:ext>
            </a:extLst>
          </p:cNvPr>
          <p:cNvSpPr/>
          <p:nvPr/>
        </p:nvSpPr>
        <p:spPr>
          <a:xfrm>
            <a:off x="14047955" y="4457968"/>
            <a:ext cx="711582" cy="711582"/>
          </a:xfrm>
          <a:prstGeom prst="ellipse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3FCF595-51F8-4A0D-80B2-F885DC65C797}"/>
              </a:ext>
            </a:extLst>
          </p:cNvPr>
          <p:cNvSpPr/>
          <p:nvPr/>
        </p:nvSpPr>
        <p:spPr>
          <a:xfrm>
            <a:off x="15512669" y="4457968"/>
            <a:ext cx="711582" cy="711582"/>
          </a:xfrm>
          <a:prstGeom prst="ellipse">
            <a:avLst/>
          </a:prstGeom>
          <a:blipFill dpi="0" rotWithShape="1">
            <a:blip r:embed="rId21"/>
            <a:srcRect/>
            <a:stretch>
              <a:fillRect t="-2000" r="-2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F339254-E3CE-45D9-993F-C0499CF89DAF}"/>
              </a:ext>
            </a:extLst>
          </p:cNvPr>
          <p:cNvSpPr/>
          <p:nvPr/>
        </p:nvSpPr>
        <p:spPr>
          <a:xfrm>
            <a:off x="2401571" y="6170243"/>
            <a:ext cx="711582" cy="711582"/>
          </a:xfrm>
          <a:prstGeom prst="ellipse">
            <a:avLst/>
          </a:prstGeom>
          <a:blipFill dpi="0"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 t="-2000" r="-2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6003AE9-C7BC-40CA-A735-60C2EB20B180}"/>
              </a:ext>
            </a:extLst>
          </p:cNvPr>
          <p:cNvSpPr/>
          <p:nvPr/>
        </p:nvSpPr>
        <p:spPr>
          <a:xfrm>
            <a:off x="5241249" y="4431695"/>
            <a:ext cx="711582" cy="711582"/>
          </a:xfrm>
          <a:prstGeom prst="ellipse">
            <a:avLst/>
          </a:prstGeom>
          <a:blipFill>
            <a:blip r:embed="rId24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25FE74-CF02-4488-9B7A-904A9FF81A5E}"/>
              </a:ext>
            </a:extLst>
          </p:cNvPr>
          <p:cNvSpPr txBox="1"/>
          <p:nvPr/>
        </p:nvSpPr>
        <p:spPr>
          <a:xfrm>
            <a:off x="3327983" y="5332279"/>
            <a:ext cx="166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Cayman Islands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150B98-0DD0-4D36-AFC7-BB6D8C90444D}"/>
              </a:ext>
            </a:extLst>
          </p:cNvPr>
          <p:cNvSpPr txBox="1"/>
          <p:nvPr/>
        </p:nvSpPr>
        <p:spPr>
          <a:xfrm>
            <a:off x="5038705" y="5332279"/>
            <a:ext cx="116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Chile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EFCE91-DD1E-44F1-AD84-F55C3B51E48D}"/>
              </a:ext>
            </a:extLst>
          </p:cNvPr>
          <p:cNvSpPr txBox="1"/>
          <p:nvPr/>
        </p:nvSpPr>
        <p:spPr>
          <a:xfrm>
            <a:off x="6261769" y="5332279"/>
            <a:ext cx="163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Colombia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B459CE-B765-48B3-92FC-4FDA5CCF09A6}"/>
              </a:ext>
            </a:extLst>
          </p:cNvPr>
          <p:cNvSpPr txBox="1"/>
          <p:nvPr/>
        </p:nvSpPr>
        <p:spPr>
          <a:xfrm>
            <a:off x="7754681" y="5332279"/>
            <a:ext cx="158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Costa Rica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3A5CAC-D421-4635-93E9-B27B49A0214E}"/>
              </a:ext>
            </a:extLst>
          </p:cNvPr>
          <p:cNvSpPr txBox="1"/>
          <p:nvPr/>
        </p:nvSpPr>
        <p:spPr>
          <a:xfrm>
            <a:off x="9178469" y="5332279"/>
            <a:ext cx="164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Cuba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04E521-2E07-40D9-A41D-B61EEE7684B4}"/>
              </a:ext>
            </a:extLst>
          </p:cNvPr>
          <p:cNvSpPr txBox="1"/>
          <p:nvPr/>
        </p:nvSpPr>
        <p:spPr>
          <a:xfrm>
            <a:off x="12065056" y="5358551"/>
            <a:ext cx="16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Dominica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74AF5A-E567-487C-A7F9-75D41778E60D}"/>
              </a:ext>
            </a:extLst>
          </p:cNvPr>
          <p:cNvSpPr txBox="1"/>
          <p:nvPr/>
        </p:nvSpPr>
        <p:spPr>
          <a:xfrm>
            <a:off x="13515850" y="5345851"/>
            <a:ext cx="1813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Dominican Republic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DCBFF8-06DF-4A63-AEEB-FDE40F0CCF0D}"/>
              </a:ext>
            </a:extLst>
          </p:cNvPr>
          <p:cNvSpPr txBox="1"/>
          <p:nvPr/>
        </p:nvSpPr>
        <p:spPr>
          <a:xfrm>
            <a:off x="15206837" y="5358551"/>
            <a:ext cx="1425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Ecuador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C801A6-3AEE-49AB-835C-B9C48CA7BA3D}"/>
              </a:ext>
            </a:extLst>
          </p:cNvPr>
          <p:cNvSpPr txBox="1"/>
          <p:nvPr/>
        </p:nvSpPr>
        <p:spPr>
          <a:xfrm>
            <a:off x="1818213" y="7092655"/>
            <a:ext cx="181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El Salvador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E313244C-BC55-43DB-8223-6779B59672F7}"/>
              </a:ext>
            </a:extLst>
          </p:cNvPr>
          <p:cNvSpPr/>
          <p:nvPr/>
        </p:nvSpPr>
        <p:spPr>
          <a:xfrm>
            <a:off x="5223399" y="2821982"/>
            <a:ext cx="711582" cy="711582"/>
          </a:xfrm>
          <a:prstGeom prst="ellipse">
            <a:avLst/>
          </a:prstGeom>
          <a:blipFill dpi="0"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CFDFC56-4F44-4F65-A381-5E43D36EE764}"/>
              </a:ext>
            </a:extLst>
          </p:cNvPr>
          <p:cNvSpPr txBox="1"/>
          <p:nvPr/>
        </p:nvSpPr>
        <p:spPr>
          <a:xfrm>
            <a:off x="4990265" y="3673347"/>
            <a:ext cx="1326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Argentina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E3926450-D76C-4E4F-A027-7DAB032C6D63}"/>
              </a:ext>
            </a:extLst>
          </p:cNvPr>
          <p:cNvSpPr/>
          <p:nvPr/>
        </p:nvSpPr>
        <p:spPr>
          <a:xfrm>
            <a:off x="3755726" y="6170243"/>
            <a:ext cx="711582" cy="711582"/>
          </a:xfrm>
          <a:prstGeom prst="ellipse">
            <a:avLst/>
          </a:prstGeom>
          <a:blipFill dpi="0" rotWithShape="1">
            <a:blip r:embed="rId26"/>
            <a:srcRect/>
            <a:stretch>
              <a:fillRect t="-2000" r="-2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C51906A-69D9-4029-A7F2-CBE9EE18698B}"/>
              </a:ext>
            </a:extLst>
          </p:cNvPr>
          <p:cNvSpPr txBox="1"/>
          <p:nvPr/>
        </p:nvSpPr>
        <p:spPr>
          <a:xfrm>
            <a:off x="3318417" y="7092655"/>
            <a:ext cx="181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Grenada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49AA4B7F-9171-4B50-A799-F1239CF29BD5}"/>
              </a:ext>
            </a:extLst>
          </p:cNvPr>
          <p:cNvSpPr/>
          <p:nvPr/>
        </p:nvSpPr>
        <p:spPr>
          <a:xfrm>
            <a:off x="5231618" y="6170243"/>
            <a:ext cx="711582" cy="711582"/>
          </a:xfrm>
          <a:prstGeom prst="ellipse">
            <a:avLst/>
          </a:prstGeom>
          <a:blipFill dpi="0" rotWithShape="1">
            <a:blip r:embed="rId27"/>
            <a:srcRect/>
            <a:tile tx="6350" ty="0" sx="6000" sy="6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25BC8D3-DEC5-427D-91BF-A99C97D226FF}"/>
              </a:ext>
            </a:extLst>
          </p:cNvPr>
          <p:cNvSpPr/>
          <p:nvPr/>
        </p:nvSpPr>
        <p:spPr>
          <a:xfrm>
            <a:off x="6759599" y="6170243"/>
            <a:ext cx="711582" cy="711582"/>
          </a:xfrm>
          <a:prstGeom prst="ellipse">
            <a:avLst/>
          </a:prstGeom>
          <a:blipFill dpi="0" rotWithShape="1">
            <a:blip r:embed="rId28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6F9A3354-AD13-4139-B6EE-A93ACE24EA72}"/>
              </a:ext>
            </a:extLst>
          </p:cNvPr>
          <p:cNvSpPr/>
          <p:nvPr/>
        </p:nvSpPr>
        <p:spPr>
          <a:xfrm>
            <a:off x="8137637" y="6170243"/>
            <a:ext cx="711582" cy="711582"/>
          </a:xfrm>
          <a:prstGeom prst="ellipse">
            <a:avLst/>
          </a:prstGeom>
          <a:blipFill dpi="0" rotWithShape="1">
            <a:blip r:embed="rId29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D516B26E-A348-412E-9856-7D64481E1EA1}"/>
              </a:ext>
            </a:extLst>
          </p:cNvPr>
          <p:cNvSpPr/>
          <p:nvPr/>
        </p:nvSpPr>
        <p:spPr>
          <a:xfrm>
            <a:off x="11058506" y="6170243"/>
            <a:ext cx="711582" cy="711582"/>
          </a:xfrm>
          <a:prstGeom prst="ellipse">
            <a:avLst/>
          </a:prstGeom>
          <a:blipFill dpi="0" rotWithShape="1">
            <a:blip r:embed="rId30"/>
            <a:srcRect/>
            <a:tile tx="6350" ty="0" sx="6000" sy="6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33927263-C2AF-4F82-8C42-2C4421267259}"/>
              </a:ext>
            </a:extLst>
          </p:cNvPr>
          <p:cNvSpPr/>
          <p:nvPr/>
        </p:nvSpPr>
        <p:spPr>
          <a:xfrm>
            <a:off x="9598071" y="6170243"/>
            <a:ext cx="711582" cy="711582"/>
          </a:xfrm>
          <a:prstGeom prst="ellipse">
            <a:avLst/>
          </a:prstGeom>
          <a:blipFill dpi="0" rotWithShape="1">
            <a:blip r:embed="rId31"/>
            <a:srcRect/>
            <a:tile tx="6350" ty="0" sx="7000" sy="7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A42AE85-3D75-4C54-A050-FA0F2BDE6918}"/>
              </a:ext>
            </a:extLst>
          </p:cNvPr>
          <p:cNvSpPr/>
          <p:nvPr/>
        </p:nvSpPr>
        <p:spPr>
          <a:xfrm>
            <a:off x="12537471" y="6170243"/>
            <a:ext cx="711582" cy="711582"/>
          </a:xfrm>
          <a:prstGeom prst="ellipse">
            <a:avLst/>
          </a:prstGeom>
          <a:blipFill dpi="0" rotWithShape="1">
            <a:blip r:embed="rId32"/>
            <a:srcRect/>
            <a:tile tx="6350" ty="38100" sx="14000" sy="14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1D71203-07AA-4188-BA63-28DC251F649B}"/>
              </a:ext>
            </a:extLst>
          </p:cNvPr>
          <p:cNvSpPr txBox="1"/>
          <p:nvPr/>
        </p:nvSpPr>
        <p:spPr>
          <a:xfrm>
            <a:off x="4794662" y="7092655"/>
            <a:ext cx="163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Guatemala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2363961-BE68-4EE0-971A-FCA2A2229AD1}"/>
              </a:ext>
            </a:extLst>
          </p:cNvPr>
          <p:cNvSpPr txBox="1"/>
          <p:nvPr/>
        </p:nvSpPr>
        <p:spPr>
          <a:xfrm>
            <a:off x="6336454" y="7092655"/>
            <a:ext cx="158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Guyana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A2B62E1-60DB-43FB-A73C-302856721A63}"/>
              </a:ext>
            </a:extLst>
          </p:cNvPr>
          <p:cNvSpPr txBox="1"/>
          <p:nvPr/>
        </p:nvSpPr>
        <p:spPr>
          <a:xfrm>
            <a:off x="7598444" y="7092655"/>
            <a:ext cx="164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Haiti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F194A34-57FA-4C28-AE61-3F443990B7FB}"/>
              </a:ext>
            </a:extLst>
          </p:cNvPr>
          <p:cNvSpPr txBox="1"/>
          <p:nvPr/>
        </p:nvSpPr>
        <p:spPr>
          <a:xfrm>
            <a:off x="9048790" y="7092655"/>
            <a:ext cx="16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Honduras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BA29AA5-5CFC-491B-8A5D-9FF3AEDE8AA7}"/>
              </a:ext>
            </a:extLst>
          </p:cNvPr>
          <p:cNvSpPr txBox="1"/>
          <p:nvPr/>
        </p:nvSpPr>
        <p:spPr>
          <a:xfrm>
            <a:off x="10542325" y="7092655"/>
            <a:ext cx="181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Jamaica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91481DC-44C5-4AC9-9D76-47C99F36AFAA}"/>
              </a:ext>
            </a:extLst>
          </p:cNvPr>
          <p:cNvSpPr txBox="1"/>
          <p:nvPr/>
        </p:nvSpPr>
        <p:spPr>
          <a:xfrm>
            <a:off x="11943162" y="7092655"/>
            <a:ext cx="181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Montserrat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D3EB6A15-2FE2-4E09-9F89-51983F6CBB19}"/>
              </a:ext>
            </a:extLst>
          </p:cNvPr>
          <p:cNvSpPr/>
          <p:nvPr/>
        </p:nvSpPr>
        <p:spPr>
          <a:xfrm>
            <a:off x="13959198" y="6170243"/>
            <a:ext cx="711582" cy="711582"/>
          </a:xfrm>
          <a:prstGeom prst="ellipse">
            <a:avLst/>
          </a:prstGeom>
          <a:blipFill dpi="0" rotWithShape="1">
            <a:blip r:embed="rId33"/>
            <a:srcRect/>
            <a:stretch>
              <a:fillRect t="-2000" r="-2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67B05DB-5959-402C-9A83-5BB6588EB7D9}"/>
              </a:ext>
            </a:extLst>
          </p:cNvPr>
          <p:cNvSpPr txBox="1"/>
          <p:nvPr/>
        </p:nvSpPr>
        <p:spPr>
          <a:xfrm>
            <a:off x="13455848" y="7092655"/>
            <a:ext cx="181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Nicaragua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EB355A69-AC5A-4B32-85F1-6BC2F328F9AC}"/>
              </a:ext>
            </a:extLst>
          </p:cNvPr>
          <p:cNvSpPr/>
          <p:nvPr/>
        </p:nvSpPr>
        <p:spPr>
          <a:xfrm>
            <a:off x="1559156" y="7948004"/>
            <a:ext cx="711582" cy="711582"/>
          </a:xfrm>
          <a:prstGeom prst="ellipse">
            <a:avLst/>
          </a:prstGeom>
          <a:blipFill dpi="0" rotWithShape="1">
            <a:blip r:embed="rId34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C61D0A83-F6DA-4C37-868B-37A69AA7CA84}"/>
              </a:ext>
            </a:extLst>
          </p:cNvPr>
          <p:cNvSpPr/>
          <p:nvPr/>
        </p:nvSpPr>
        <p:spPr>
          <a:xfrm>
            <a:off x="3019590" y="7948004"/>
            <a:ext cx="711582" cy="711582"/>
          </a:xfrm>
          <a:prstGeom prst="ellipse">
            <a:avLst/>
          </a:prstGeom>
          <a:blipFill dpi="0" rotWithShape="1">
            <a:blip r:embed="rId35"/>
            <a:srcRect/>
            <a:tile tx="6350" ty="0" sx="7000" sy="7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DD2F3896-C2DF-483B-852F-43B3FC7A1752}"/>
              </a:ext>
            </a:extLst>
          </p:cNvPr>
          <p:cNvSpPr/>
          <p:nvPr/>
        </p:nvSpPr>
        <p:spPr>
          <a:xfrm>
            <a:off x="4480025" y="7948004"/>
            <a:ext cx="711582" cy="711582"/>
          </a:xfrm>
          <a:prstGeom prst="ellipse">
            <a:avLst/>
          </a:prstGeom>
          <a:blipFill dpi="0" rotWithShape="1">
            <a:blip r:embed="rId36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270FF7EE-806D-4DA8-AB53-DB352AC8B688}"/>
              </a:ext>
            </a:extLst>
          </p:cNvPr>
          <p:cNvSpPr/>
          <p:nvPr/>
        </p:nvSpPr>
        <p:spPr>
          <a:xfrm>
            <a:off x="10198097" y="7948004"/>
            <a:ext cx="711582" cy="711582"/>
          </a:xfrm>
          <a:prstGeom prst="ellipse">
            <a:avLst/>
          </a:prstGeom>
          <a:blipFill dpi="0" rotWithShape="1">
            <a:blip r:embed="rId37"/>
            <a:srcRect/>
            <a:tile tx="6350" ty="0" sx="6000" sy="6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97D492EE-726B-4528-AB23-D7771A67C372}"/>
              </a:ext>
            </a:extLst>
          </p:cNvPr>
          <p:cNvSpPr/>
          <p:nvPr/>
        </p:nvSpPr>
        <p:spPr>
          <a:xfrm>
            <a:off x="5902865" y="7948004"/>
            <a:ext cx="711582" cy="711582"/>
          </a:xfrm>
          <a:prstGeom prst="ellipse">
            <a:avLst/>
          </a:prstGeom>
          <a:blipFill dpi="0" rotWithShape="1">
            <a:blip r:embed="rId38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1174A306-D8C9-4E14-8BDD-825D431CCE74}"/>
              </a:ext>
            </a:extLst>
          </p:cNvPr>
          <p:cNvSpPr/>
          <p:nvPr/>
        </p:nvSpPr>
        <p:spPr>
          <a:xfrm>
            <a:off x="8746035" y="7948004"/>
            <a:ext cx="711582" cy="711582"/>
          </a:xfrm>
          <a:prstGeom prst="ellipse">
            <a:avLst/>
          </a:prstGeom>
          <a:blipFill dpi="0" rotWithShape="1">
            <a:blip r:embed="rId39"/>
            <a:srcRect/>
            <a:tile tx="6350" ty="-12700" sx="4000" sy="4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188DABBC-E542-42B9-B148-DE0543A822A3}"/>
              </a:ext>
            </a:extLst>
          </p:cNvPr>
          <p:cNvSpPr/>
          <p:nvPr/>
        </p:nvSpPr>
        <p:spPr>
          <a:xfrm>
            <a:off x="11663909" y="7948004"/>
            <a:ext cx="711582" cy="711582"/>
          </a:xfrm>
          <a:prstGeom prst="ellipse">
            <a:avLst/>
          </a:prstGeom>
          <a:blipFill dpi="0" rotWithShape="1">
            <a:blip r:embed="rId40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ED1EBAFE-80EF-442B-8E01-5335224F94B7}"/>
              </a:ext>
            </a:extLst>
          </p:cNvPr>
          <p:cNvSpPr/>
          <p:nvPr/>
        </p:nvSpPr>
        <p:spPr>
          <a:xfrm>
            <a:off x="15564500" y="6170243"/>
            <a:ext cx="711582" cy="711582"/>
          </a:xfrm>
          <a:prstGeom prst="ellipse">
            <a:avLst/>
          </a:prstGeom>
          <a:blipFill dpi="0" rotWithShape="1">
            <a:blip r:embed="rId41"/>
            <a:srcRect/>
            <a:tile tx="6350" ty="19050" sx="10000" sy="10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C602AC32-B8F2-4A63-BD7E-7B44C98DE630}"/>
              </a:ext>
            </a:extLst>
          </p:cNvPr>
          <p:cNvSpPr txBox="1"/>
          <p:nvPr/>
        </p:nvSpPr>
        <p:spPr>
          <a:xfrm>
            <a:off x="15124607" y="7092655"/>
            <a:ext cx="150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Panama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4FAB6FC-24B2-4764-A6EE-25E3D8FC7824}"/>
              </a:ext>
            </a:extLst>
          </p:cNvPr>
          <p:cNvSpPr txBox="1"/>
          <p:nvPr/>
        </p:nvSpPr>
        <p:spPr>
          <a:xfrm>
            <a:off x="1128611" y="8877300"/>
            <a:ext cx="163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Paraguay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C4942BC-CDE5-46EE-A341-B295E493B2C4}"/>
              </a:ext>
            </a:extLst>
          </p:cNvPr>
          <p:cNvSpPr txBox="1"/>
          <p:nvPr/>
        </p:nvSpPr>
        <p:spPr>
          <a:xfrm>
            <a:off x="2565184" y="8877300"/>
            <a:ext cx="158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Peru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E0864081-7C3D-4AC7-A1D6-93AFEB6252E6}"/>
              </a:ext>
            </a:extLst>
          </p:cNvPr>
          <p:cNvSpPr txBox="1"/>
          <p:nvPr/>
        </p:nvSpPr>
        <p:spPr>
          <a:xfrm>
            <a:off x="3967707" y="8877300"/>
            <a:ext cx="164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St. Kitts &amp; Nevis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F852489-4E77-4134-ADB2-92B6EBD52BA5}"/>
              </a:ext>
            </a:extLst>
          </p:cNvPr>
          <p:cNvSpPr txBox="1"/>
          <p:nvPr/>
        </p:nvSpPr>
        <p:spPr>
          <a:xfrm>
            <a:off x="8191489" y="8877300"/>
            <a:ext cx="1850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St. Vincent &amp; the Grenadines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B54AD92-86C9-4E73-B630-8C86B1AD7A3B}"/>
              </a:ext>
            </a:extLst>
          </p:cNvPr>
          <p:cNvSpPr txBox="1"/>
          <p:nvPr/>
        </p:nvSpPr>
        <p:spPr>
          <a:xfrm>
            <a:off x="5305849" y="8877300"/>
            <a:ext cx="181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St. Lucia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5148C2E-3901-4273-8A8C-5DECF27AFBCA}"/>
              </a:ext>
            </a:extLst>
          </p:cNvPr>
          <p:cNvSpPr txBox="1"/>
          <p:nvPr/>
        </p:nvSpPr>
        <p:spPr>
          <a:xfrm>
            <a:off x="9953863" y="8877300"/>
            <a:ext cx="1425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Suriname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C64B049-4175-4EB2-9061-A7B645725511}"/>
              </a:ext>
            </a:extLst>
          </p:cNvPr>
          <p:cNvSpPr txBox="1"/>
          <p:nvPr/>
        </p:nvSpPr>
        <p:spPr>
          <a:xfrm>
            <a:off x="11184213" y="8877300"/>
            <a:ext cx="1813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Trinidad &amp; Tobago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CBA9B124-0A41-47D6-9398-DE6A88E1D9FD}"/>
              </a:ext>
            </a:extLst>
          </p:cNvPr>
          <p:cNvSpPr/>
          <p:nvPr/>
        </p:nvSpPr>
        <p:spPr>
          <a:xfrm>
            <a:off x="13271037" y="7948004"/>
            <a:ext cx="711582" cy="711582"/>
          </a:xfrm>
          <a:prstGeom prst="ellipse">
            <a:avLst/>
          </a:prstGeom>
          <a:blipFill dpi="0" rotWithShape="1">
            <a:blip r:embed="rId42"/>
            <a:srcRect/>
            <a:tile tx="6350" ty="38100" sx="14000" sy="14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7DBB4F2-401E-48A3-A94A-2D944B50E508}"/>
              </a:ext>
            </a:extLst>
          </p:cNvPr>
          <p:cNvSpPr txBox="1"/>
          <p:nvPr/>
        </p:nvSpPr>
        <p:spPr>
          <a:xfrm>
            <a:off x="12571565" y="8877300"/>
            <a:ext cx="199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 err="1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Turks &amp; </a:t>
            </a:r>
          </a:p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Caicos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D64B414A-2475-42C7-894C-B10083911950}"/>
              </a:ext>
            </a:extLst>
          </p:cNvPr>
          <p:cNvSpPr/>
          <p:nvPr/>
        </p:nvSpPr>
        <p:spPr>
          <a:xfrm>
            <a:off x="14721222" y="7948004"/>
            <a:ext cx="711582" cy="711582"/>
          </a:xfrm>
          <a:prstGeom prst="ellipse">
            <a:avLst/>
          </a:prstGeom>
          <a:blipFill dpi="0" rotWithShape="1">
            <a:blip r:embed="rId43"/>
            <a:srcRect/>
            <a:tile tx="6350" ty="38100" sx="14000" sy="14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19F7EE8B-19DB-4D24-9330-C035B46B74E6}"/>
              </a:ext>
            </a:extLst>
          </p:cNvPr>
          <p:cNvSpPr txBox="1"/>
          <p:nvPr/>
        </p:nvSpPr>
        <p:spPr>
          <a:xfrm>
            <a:off x="14189565" y="8877300"/>
            <a:ext cx="181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Uruguay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02623E99-D7E1-4424-A20F-EC6B617B4144}"/>
              </a:ext>
            </a:extLst>
          </p:cNvPr>
          <p:cNvSpPr/>
          <p:nvPr/>
        </p:nvSpPr>
        <p:spPr>
          <a:xfrm>
            <a:off x="16137606" y="7948004"/>
            <a:ext cx="711582" cy="711582"/>
          </a:xfrm>
          <a:prstGeom prst="ellipse">
            <a:avLst/>
          </a:prstGeom>
          <a:blipFill dpi="0" rotWithShape="1"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rcRect/>
            <a:stretch>
              <a:fillRect t="-2000" r="-2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B658E74F-EB1D-4209-964A-E2D579827D69}"/>
              </a:ext>
            </a:extLst>
          </p:cNvPr>
          <p:cNvSpPr txBox="1"/>
          <p:nvPr/>
        </p:nvSpPr>
        <p:spPr>
          <a:xfrm>
            <a:off x="15759821" y="8877300"/>
            <a:ext cx="150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Venezuela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5EA766B-1023-45B4-8AE6-AE9A6754D3F2}"/>
              </a:ext>
            </a:extLst>
          </p:cNvPr>
          <p:cNvSpPr/>
          <p:nvPr/>
        </p:nvSpPr>
        <p:spPr>
          <a:xfrm>
            <a:off x="11121378" y="4486787"/>
            <a:ext cx="711582" cy="711582"/>
          </a:xfrm>
          <a:prstGeom prst="ellipse">
            <a:avLst/>
          </a:prstGeom>
          <a:blipFill dpi="0" rotWithShape="1">
            <a:blip r:embed="rId46"/>
            <a:srcRect/>
            <a:tile tx="6350" ty="0" sx="8000" sy="8000" flip="none" algn="ctr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E11EAB6-2DAA-4236-9386-CD518B62EE92}"/>
              </a:ext>
            </a:extLst>
          </p:cNvPr>
          <p:cNvSpPr txBox="1"/>
          <p:nvPr/>
        </p:nvSpPr>
        <p:spPr>
          <a:xfrm>
            <a:off x="10664456" y="5387371"/>
            <a:ext cx="164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Curaçao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71FCD62B-1EEA-4D0D-9F0F-7C937C859149}"/>
              </a:ext>
            </a:extLst>
          </p:cNvPr>
          <p:cNvSpPr/>
          <p:nvPr/>
        </p:nvSpPr>
        <p:spPr>
          <a:xfrm>
            <a:off x="7293974" y="7948004"/>
            <a:ext cx="711582" cy="711582"/>
          </a:xfrm>
          <a:prstGeom prst="ellipse">
            <a:avLst/>
          </a:prstGeom>
          <a:blipFill dpi="0" rotWithShape="1">
            <a:blip r:embed="rId47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40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97F36C8-CCD0-4C6B-A9F6-E1B14F1A0EFC}"/>
              </a:ext>
            </a:extLst>
          </p:cNvPr>
          <p:cNvSpPr txBox="1"/>
          <p:nvPr/>
        </p:nvSpPr>
        <p:spPr>
          <a:xfrm>
            <a:off x="6696958" y="8877300"/>
            <a:ext cx="181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">
                <a:solidFill>
                  <a:srgbClr val="E7E6E6">
                    <a:lumMod val="25000"/>
                  </a:srgbClr>
                </a:solidFill>
                <a:latin typeface="Calibri Light" panose="020F0302020204030204"/>
              </a:rPr>
              <a:t>St. Marteen</a:t>
            </a:r>
            <a:endParaRPr lang="en-US">
              <a:solidFill>
                <a:srgbClr val="E7E6E6">
                  <a:lumMod val="25000"/>
                </a:srgbClr>
              </a:solidFill>
              <a:latin typeface="Calibri Light" panose="020F0302020204030204"/>
            </a:endParaRP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46F53222-E1E9-AA97-626A-9DADF88673B8}"/>
              </a:ext>
            </a:extLst>
          </p:cNvPr>
          <p:cNvSpPr txBox="1">
            <a:spLocks/>
          </p:cNvSpPr>
          <p:nvPr/>
        </p:nvSpPr>
        <p:spPr>
          <a:xfrm>
            <a:off x="846479" y="1080619"/>
            <a:ext cx="16983723" cy="850980"/>
          </a:xfrm>
          <a:prstGeom prst="rect">
            <a:avLst/>
          </a:prstGeom>
        </p:spPr>
        <p:txBody>
          <a:bodyPr vert="horz" lIns="137160" tIns="68580" rIns="137160" bIns="6858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baseline="0">
                <a:solidFill>
                  <a:srgbClr val="0067A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1371600">
              <a:defRPr/>
            </a:pPr>
            <a:r>
              <a:rPr lang="en" sz="4400" b="1">
                <a:solidFill>
                  <a:schemeClr val="bg1"/>
                </a:solidFill>
                <a:latin typeface="Arial"/>
                <a:cs typeface="Arial"/>
              </a:rPr>
              <a:t>41 Countries and Territories buy through the Revolving Fund</a:t>
            </a:r>
            <a:endParaRPr lang="es-ES_tradnl" sz="4400" b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DAF604C0-9052-A8E1-50A1-D1516D39EF36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502" y="9424422"/>
            <a:ext cx="4831230" cy="6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2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4983774A-38FB-0CDA-64AE-103C8A347B86}"/>
              </a:ext>
            </a:extLst>
          </p:cNvPr>
          <p:cNvSpPr txBox="1"/>
          <p:nvPr/>
        </p:nvSpPr>
        <p:spPr>
          <a:xfrm>
            <a:off x="8117566" y="3903586"/>
            <a:ext cx="9103634" cy="5709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dgm="http://schemas.openxmlformats.org/drawingml/2006/diagram" xmlns:a16="http://schemas.microsoft.com/office/drawing/2014/main" xmlns="" val="1"/>
            </a:ext>
          </a:extLst>
        </p:spPr>
        <p:txBody>
          <a:bodyPr wrap="square" lIns="68579" tIns="68580" rIns="68579" bIns="68580" anchor="t">
            <a:spAutoFit/>
          </a:bodyPr>
          <a:lstStyle/>
          <a:p>
            <a:pPr marL="428625" indent="-428625" hangingPunct="0"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  <a:sym typeface="Arial"/>
              </a:rPr>
              <a:t>Influenza vaccines have </a:t>
            </a:r>
            <a:r>
              <a:rPr lang="en-US" sz="28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  <a:sym typeface="Arial"/>
              </a:rPr>
              <a:t>unique market dynamics with seasonality </a:t>
            </a:r>
            <a:r>
              <a:rPr lang="en-US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  <a:sym typeface="Arial"/>
              </a:rPr>
              <a:t>and requiring careful demand planning</a:t>
            </a:r>
          </a:p>
          <a:p>
            <a:pPr marL="428625" indent="-428625" hangingPunct="0"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 lang="en-US" sz="14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  <a:sym typeface="Arial"/>
            </a:endParaRPr>
          </a:p>
          <a:p>
            <a:pPr marL="428625" indent="-428625" hangingPunct="0"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  <a:sym typeface="Arial"/>
              </a:rPr>
              <a:t>PAHO RF has critical role </a:t>
            </a:r>
            <a:r>
              <a:rPr lang="en-US" sz="28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  <a:sym typeface="Arial"/>
              </a:rPr>
              <a:t>match demand with supply </a:t>
            </a:r>
          </a:p>
          <a:p>
            <a:pPr marL="428625" indent="-428625" hangingPunct="0"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 lang="en-US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  <a:sym typeface="Arial"/>
            </a:endParaRPr>
          </a:p>
          <a:p>
            <a:pPr marL="428625" indent="-428625" hangingPunct="0"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  <a:sym typeface="Arial"/>
              </a:rPr>
              <a:t>Without </a:t>
            </a:r>
            <a:r>
              <a:rPr lang="en-US" sz="28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  <a:sym typeface="Arial"/>
              </a:rPr>
              <a:t>timely and assured demand</a:t>
            </a:r>
            <a:r>
              <a:rPr lang="en-US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  <a:sym typeface="Arial"/>
              </a:rPr>
              <a:t>, it would be very risky for suppliers to commit to production</a:t>
            </a:r>
          </a:p>
          <a:p>
            <a:pPr marL="428625" indent="-428625" hangingPunct="0"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 lang="en-US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  <a:sym typeface="Arial"/>
            </a:endParaRPr>
          </a:p>
          <a:p>
            <a:pPr marL="428625" indent="-428625" hangingPunct="0"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  <a:sym typeface="Arial"/>
              </a:rPr>
              <a:t>Demand changes </a:t>
            </a:r>
            <a:r>
              <a:rPr lang="en-US" sz="2800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  <a:sym typeface="Arial"/>
              </a:rPr>
              <a:t>would have detrimental impact on the market</a:t>
            </a:r>
            <a:endParaRPr lang="en-US" sz="2800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D34D8975-FEB0-7F63-F94F-995E4B4D1054}"/>
              </a:ext>
            </a:extLst>
          </p:cNvPr>
          <p:cNvSpPr txBox="1"/>
          <p:nvPr/>
        </p:nvSpPr>
        <p:spPr>
          <a:xfrm>
            <a:off x="990600" y="3225669"/>
            <a:ext cx="691448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dgm="http://schemas.openxmlformats.org/drawingml/2006/diagram" xmlns:a16="http://schemas.microsoft.com/office/drawing/2014/main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>
                <a:solidFill>
                  <a:srgbClr val="236194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 algn="ctr" hangingPunct="0">
              <a:defRPr/>
            </a:pPr>
            <a:r>
              <a:rPr lang="en" sz="3200" b="1" ker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Overcoming the Vicious Circle</a:t>
            </a:r>
            <a:endParaRPr sz="3200" b="1" ker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BDF2EF-028D-6A2F-164C-E19496714724}"/>
              </a:ext>
            </a:extLst>
          </p:cNvPr>
          <p:cNvGrpSpPr/>
          <p:nvPr/>
        </p:nvGrpSpPr>
        <p:grpSpPr>
          <a:xfrm>
            <a:off x="1066800" y="3837658"/>
            <a:ext cx="6472182" cy="4939628"/>
            <a:chOff x="518130" y="853576"/>
            <a:chExt cx="5197259" cy="396659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432786-F138-A073-D925-FCE4F4DE3343}"/>
                </a:ext>
              </a:extLst>
            </p:cNvPr>
            <p:cNvSpPr/>
            <p:nvPr/>
          </p:nvSpPr>
          <p:spPr>
            <a:xfrm>
              <a:off x="1133464" y="853576"/>
              <a:ext cx="3966595" cy="3966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70B7BDF4-A52F-A9AF-F2EA-706B11C1A778}"/>
                </a:ext>
              </a:extLst>
            </p:cNvPr>
            <p:cNvGraphicFramePr/>
            <p:nvPr/>
          </p:nvGraphicFramePr>
          <p:xfrm>
            <a:off x="518130" y="1066181"/>
            <a:ext cx="5197259" cy="365879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6AE229A8-BC7C-ADB5-FC74-17046CE5E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</p:spPr>
        <p:txBody>
          <a:bodyPr/>
          <a:lstStyle/>
          <a:p>
            <a:r>
              <a:rPr lang="en" err="1"/>
              <a:t>Importance of Effective Demand Planning</a:t>
            </a:r>
            <a:endParaRPr lang="es-ES_tradn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09E7D37-9539-8CAB-7082-9C802C141AF7}"/>
              </a:ext>
            </a:extLst>
          </p:cNvPr>
          <p:cNvCxnSpPr>
            <a:cxnSpLocks/>
          </p:cNvCxnSpPr>
          <p:nvPr/>
        </p:nvCxnSpPr>
        <p:spPr>
          <a:xfrm>
            <a:off x="12076836" y="4907594"/>
            <a:ext cx="0" cy="146529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2B02CC7-6A15-1C1E-919B-BEE12EBD2CB5}"/>
              </a:ext>
            </a:extLst>
          </p:cNvPr>
          <p:cNvSpPr/>
          <p:nvPr/>
        </p:nvSpPr>
        <p:spPr>
          <a:xfrm>
            <a:off x="14244344" y="2671645"/>
            <a:ext cx="2068824" cy="2092289"/>
          </a:xfrm>
          <a:prstGeom prst="ellipse">
            <a:avLst/>
          </a:prstGeom>
          <a:solidFill>
            <a:schemeClr val="tx2">
              <a:lumMod val="25000"/>
              <a:lumOff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F7DD8B-E330-8E9F-3FAD-7B39FC5C7C56}"/>
              </a:ext>
            </a:extLst>
          </p:cNvPr>
          <p:cNvSpPr/>
          <p:nvPr/>
        </p:nvSpPr>
        <p:spPr>
          <a:xfrm>
            <a:off x="11265621" y="2697859"/>
            <a:ext cx="2068824" cy="2092289"/>
          </a:xfrm>
          <a:prstGeom prst="ellipse">
            <a:avLst/>
          </a:prstGeom>
          <a:solidFill>
            <a:schemeClr val="tx2">
              <a:lumMod val="25000"/>
              <a:lumOff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90DA5F-E702-089C-8D12-9D8DB511812E}"/>
              </a:ext>
            </a:extLst>
          </p:cNvPr>
          <p:cNvSpPr/>
          <p:nvPr/>
        </p:nvSpPr>
        <p:spPr>
          <a:xfrm>
            <a:off x="7502859" y="2643359"/>
            <a:ext cx="2068824" cy="2092289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318B19-E9F1-7283-9BDA-6801009301D8}"/>
              </a:ext>
            </a:extLst>
          </p:cNvPr>
          <p:cNvSpPr/>
          <p:nvPr/>
        </p:nvSpPr>
        <p:spPr>
          <a:xfrm>
            <a:off x="4525322" y="2593415"/>
            <a:ext cx="2068824" cy="2092289"/>
          </a:xfrm>
          <a:prstGeom prst="ellipse">
            <a:avLst/>
          </a:prstGeom>
          <a:solidFill>
            <a:srgbClr val="8FB4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6FD9E03-3E7C-7529-71F3-4C7874A7A06A}"/>
              </a:ext>
            </a:extLst>
          </p:cNvPr>
          <p:cNvSpPr/>
          <p:nvPr/>
        </p:nvSpPr>
        <p:spPr>
          <a:xfrm>
            <a:off x="992684" y="2616091"/>
            <a:ext cx="2068824" cy="2092289"/>
          </a:xfrm>
          <a:prstGeom prst="ellipse">
            <a:avLst/>
          </a:prstGeom>
          <a:solidFill>
            <a:srgbClr val="86BDE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49E50-3B63-38E5-8041-8472692DDEFC}"/>
              </a:ext>
            </a:extLst>
          </p:cNvPr>
          <p:cNvSpPr/>
          <p:nvPr/>
        </p:nvSpPr>
        <p:spPr>
          <a:xfrm>
            <a:off x="1170593" y="2709851"/>
            <a:ext cx="2065661" cy="2100269"/>
          </a:xfrm>
          <a:custGeom>
            <a:avLst/>
            <a:gdLst>
              <a:gd name="connsiteX0" fmla="*/ 0 w 1127359"/>
              <a:gd name="connsiteY0" fmla="*/ 573123 h 1146246"/>
              <a:gd name="connsiteX1" fmla="*/ 563680 w 1127359"/>
              <a:gd name="connsiteY1" fmla="*/ 0 h 1146246"/>
              <a:gd name="connsiteX2" fmla="*/ 1127360 w 1127359"/>
              <a:gd name="connsiteY2" fmla="*/ 573123 h 1146246"/>
              <a:gd name="connsiteX3" fmla="*/ 563680 w 1127359"/>
              <a:gd name="connsiteY3" fmla="*/ 1146246 h 1146246"/>
              <a:gd name="connsiteX4" fmla="*/ 0 w 1127359"/>
              <a:gd name="connsiteY4" fmla="*/ 573123 h 114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359" h="1146246">
                <a:moveTo>
                  <a:pt x="0" y="573123"/>
                </a:moveTo>
                <a:cubicBezTo>
                  <a:pt x="0" y="256596"/>
                  <a:pt x="252368" y="0"/>
                  <a:pt x="563680" y="0"/>
                </a:cubicBezTo>
                <a:cubicBezTo>
                  <a:pt x="874992" y="0"/>
                  <a:pt x="1127360" y="256596"/>
                  <a:pt x="1127360" y="573123"/>
                </a:cubicBezTo>
                <a:cubicBezTo>
                  <a:pt x="1127360" y="889650"/>
                  <a:pt x="874992" y="1146246"/>
                  <a:pt x="563680" y="1146246"/>
                </a:cubicBezTo>
                <a:cubicBezTo>
                  <a:pt x="252368" y="1146246"/>
                  <a:pt x="0" y="889650"/>
                  <a:pt x="0" y="573123"/>
                </a:cubicBezTo>
                <a:close/>
              </a:path>
            </a:pathLst>
          </a:custGeom>
          <a:solidFill>
            <a:srgbClr val="23619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59077" tIns="263226" rIns="259077" bIns="263226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defRPr/>
            </a:pPr>
            <a:r>
              <a:rPr lang="en" sz="2400" err="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planning</a:t>
            </a:r>
            <a:endParaRPr lang="en-US" sz="240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ABCB31-4A55-0D55-C8E3-70B3A5401D30}"/>
              </a:ext>
            </a:extLst>
          </p:cNvPr>
          <p:cNvSpPr/>
          <p:nvPr/>
        </p:nvSpPr>
        <p:spPr>
          <a:xfrm>
            <a:off x="4321290" y="2628572"/>
            <a:ext cx="2244753" cy="2160320"/>
          </a:xfrm>
          <a:custGeom>
            <a:avLst/>
            <a:gdLst>
              <a:gd name="connsiteX0" fmla="*/ 0 w 1179098"/>
              <a:gd name="connsiteY0" fmla="*/ 571717 h 1143434"/>
              <a:gd name="connsiteX1" fmla="*/ 589549 w 1179098"/>
              <a:gd name="connsiteY1" fmla="*/ 0 h 1143434"/>
              <a:gd name="connsiteX2" fmla="*/ 1179098 w 1179098"/>
              <a:gd name="connsiteY2" fmla="*/ 571717 h 1143434"/>
              <a:gd name="connsiteX3" fmla="*/ 589549 w 1179098"/>
              <a:gd name="connsiteY3" fmla="*/ 1143434 h 1143434"/>
              <a:gd name="connsiteX4" fmla="*/ 0 w 1179098"/>
              <a:gd name="connsiteY4" fmla="*/ 571717 h 11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098" h="1143434">
                <a:moveTo>
                  <a:pt x="0" y="571717"/>
                </a:moveTo>
                <a:cubicBezTo>
                  <a:pt x="0" y="255966"/>
                  <a:pt x="263950" y="0"/>
                  <a:pt x="589549" y="0"/>
                </a:cubicBezTo>
                <a:cubicBezTo>
                  <a:pt x="915148" y="0"/>
                  <a:pt x="1179098" y="255966"/>
                  <a:pt x="1179098" y="571717"/>
                </a:cubicBezTo>
                <a:cubicBezTo>
                  <a:pt x="1179098" y="887468"/>
                  <a:pt x="915148" y="1143434"/>
                  <a:pt x="589549" y="1143434"/>
                </a:cubicBezTo>
                <a:cubicBezTo>
                  <a:pt x="263950" y="1143434"/>
                  <a:pt x="0" y="887468"/>
                  <a:pt x="0" y="571717"/>
                </a:cubicBezTo>
                <a:close/>
              </a:path>
            </a:pathLst>
          </a:custGeom>
          <a:solidFill>
            <a:srgbClr val="23619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0443" tIns="262608" rIns="270443" bIns="262608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" sz="225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cooperation</a:t>
            </a:r>
            <a:endParaRPr lang="en-US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B5B7D60-5165-918E-A7BE-B72F5A1900DA}"/>
              </a:ext>
            </a:extLst>
          </p:cNvPr>
          <p:cNvSpPr/>
          <p:nvPr/>
        </p:nvSpPr>
        <p:spPr>
          <a:xfrm>
            <a:off x="7663464" y="2715402"/>
            <a:ext cx="2139528" cy="2139528"/>
          </a:xfrm>
          <a:custGeom>
            <a:avLst/>
            <a:gdLst>
              <a:gd name="connsiteX0" fmla="*/ 0 w 1178572"/>
              <a:gd name="connsiteY0" fmla="*/ 589286 h 1178572"/>
              <a:gd name="connsiteX1" fmla="*/ 589286 w 1178572"/>
              <a:gd name="connsiteY1" fmla="*/ 0 h 1178572"/>
              <a:gd name="connsiteX2" fmla="*/ 1178572 w 1178572"/>
              <a:gd name="connsiteY2" fmla="*/ 589286 h 1178572"/>
              <a:gd name="connsiteX3" fmla="*/ 589286 w 1178572"/>
              <a:gd name="connsiteY3" fmla="*/ 1178572 h 1178572"/>
              <a:gd name="connsiteX4" fmla="*/ 0 w 1178572"/>
              <a:gd name="connsiteY4" fmla="*/ 589286 h 117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572" h="1178572">
                <a:moveTo>
                  <a:pt x="0" y="589286"/>
                </a:moveTo>
                <a:cubicBezTo>
                  <a:pt x="0" y="263832"/>
                  <a:pt x="263832" y="0"/>
                  <a:pt x="589286" y="0"/>
                </a:cubicBezTo>
                <a:cubicBezTo>
                  <a:pt x="914740" y="0"/>
                  <a:pt x="1178572" y="263832"/>
                  <a:pt x="1178572" y="589286"/>
                </a:cubicBezTo>
                <a:cubicBezTo>
                  <a:pt x="1178572" y="914740"/>
                  <a:pt x="914740" y="1178572"/>
                  <a:pt x="589286" y="1178572"/>
                </a:cubicBezTo>
                <a:cubicBezTo>
                  <a:pt x="263832" y="1178572"/>
                  <a:pt x="0" y="914740"/>
                  <a:pt x="0" y="589286"/>
                </a:cubicBezTo>
                <a:close/>
              </a:path>
            </a:pathLst>
          </a:custGeom>
          <a:solidFill>
            <a:srgbClr val="23619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0327" tIns="270327" rIns="270327" bIns="270327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" sz="240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alignment</a:t>
            </a:r>
            <a:r>
              <a:rPr lang="en" sz="210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800CD5F-BCC2-36F1-BD2D-C46CFC9F3B49}"/>
              </a:ext>
            </a:extLst>
          </p:cNvPr>
          <p:cNvSpPr/>
          <p:nvPr/>
        </p:nvSpPr>
        <p:spPr>
          <a:xfrm>
            <a:off x="10992253" y="2727763"/>
            <a:ext cx="2179832" cy="2179832"/>
          </a:xfrm>
          <a:custGeom>
            <a:avLst/>
            <a:gdLst>
              <a:gd name="connsiteX0" fmla="*/ 0 w 1173528"/>
              <a:gd name="connsiteY0" fmla="*/ 586764 h 1173528"/>
              <a:gd name="connsiteX1" fmla="*/ 586764 w 1173528"/>
              <a:gd name="connsiteY1" fmla="*/ 0 h 1173528"/>
              <a:gd name="connsiteX2" fmla="*/ 1173528 w 1173528"/>
              <a:gd name="connsiteY2" fmla="*/ 586764 h 1173528"/>
              <a:gd name="connsiteX3" fmla="*/ 586764 w 1173528"/>
              <a:gd name="connsiteY3" fmla="*/ 1173528 h 1173528"/>
              <a:gd name="connsiteX4" fmla="*/ 0 w 1173528"/>
              <a:gd name="connsiteY4" fmla="*/ 586764 h 117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528" h="1173528">
                <a:moveTo>
                  <a:pt x="0" y="586764"/>
                </a:moveTo>
                <a:cubicBezTo>
                  <a:pt x="0" y="262703"/>
                  <a:pt x="262703" y="0"/>
                  <a:pt x="586764" y="0"/>
                </a:cubicBezTo>
                <a:cubicBezTo>
                  <a:pt x="910825" y="0"/>
                  <a:pt x="1173528" y="262703"/>
                  <a:pt x="1173528" y="586764"/>
                </a:cubicBezTo>
                <a:cubicBezTo>
                  <a:pt x="1173528" y="910825"/>
                  <a:pt x="910825" y="1173528"/>
                  <a:pt x="586764" y="1173528"/>
                </a:cubicBezTo>
                <a:cubicBezTo>
                  <a:pt x="262703" y="1173528"/>
                  <a:pt x="0" y="910825"/>
                  <a:pt x="0" y="586764"/>
                </a:cubicBezTo>
                <a:close/>
              </a:path>
            </a:pathLst>
          </a:custGeom>
          <a:solidFill>
            <a:srgbClr val="23619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69219" tIns="269219" rIns="269219" bIns="269219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" sz="240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B6ACF30-ECD3-EF66-0C57-9AEFDEBA857F}"/>
              </a:ext>
            </a:extLst>
          </p:cNvPr>
          <p:cNvSpPr/>
          <p:nvPr/>
        </p:nvSpPr>
        <p:spPr>
          <a:xfrm>
            <a:off x="14431866" y="2767787"/>
            <a:ext cx="2206023" cy="2206013"/>
          </a:xfrm>
          <a:custGeom>
            <a:avLst/>
            <a:gdLst>
              <a:gd name="connsiteX0" fmla="*/ 0 w 1194781"/>
              <a:gd name="connsiteY0" fmla="*/ 597388 h 1194775"/>
              <a:gd name="connsiteX1" fmla="*/ 597391 w 1194781"/>
              <a:gd name="connsiteY1" fmla="*/ 0 h 1194775"/>
              <a:gd name="connsiteX2" fmla="*/ 1194782 w 1194781"/>
              <a:gd name="connsiteY2" fmla="*/ 597388 h 1194775"/>
              <a:gd name="connsiteX3" fmla="*/ 597391 w 1194781"/>
              <a:gd name="connsiteY3" fmla="*/ 1194776 h 1194775"/>
              <a:gd name="connsiteX4" fmla="*/ 0 w 1194781"/>
              <a:gd name="connsiteY4" fmla="*/ 597388 h 119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781" h="1194775">
                <a:moveTo>
                  <a:pt x="0" y="597388"/>
                </a:moveTo>
                <a:cubicBezTo>
                  <a:pt x="0" y="267460"/>
                  <a:pt x="267461" y="0"/>
                  <a:pt x="597391" y="0"/>
                </a:cubicBezTo>
                <a:cubicBezTo>
                  <a:pt x="927321" y="0"/>
                  <a:pt x="1194782" y="267460"/>
                  <a:pt x="1194782" y="597388"/>
                </a:cubicBezTo>
                <a:cubicBezTo>
                  <a:pt x="1194782" y="927316"/>
                  <a:pt x="927321" y="1194776"/>
                  <a:pt x="597391" y="1194776"/>
                </a:cubicBezTo>
                <a:cubicBezTo>
                  <a:pt x="267461" y="1194776"/>
                  <a:pt x="0" y="927316"/>
                  <a:pt x="0" y="597388"/>
                </a:cubicBezTo>
                <a:close/>
              </a:path>
            </a:pathLst>
          </a:custGeom>
          <a:solidFill>
            <a:srgbClr val="23619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5793" tIns="275792" rIns="275793" bIns="275792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" sz="240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Economies of scale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BB2BFD-8FAD-ACD9-EE96-EDA6E210C068}"/>
              </a:ext>
            </a:extLst>
          </p:cNvPr>
          <p:cNvCxnSpPr>
            <a:cxnSpLocks/>
          </p:cNvCxnSpPr>
          <p:nvPr/>
        </p:nvCxnSpPr>
        <p:spPr>
          <a:xfrm>
            <a:off x="2189817" y="4810121"/>
            <a:ext cx="0" cy="281152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59826B-4C63-E153-4D6B-2D4ABF66D413}"/>
              </a:ext>
            </a:extLst>
          </p:cNvPr>
          <p:cNvSpPr/>
          <p:nvPr/>
        </p:nvSpPr>
        <p:spPr>
          <a:xfrm>
            <a:off x="927039" y="7634676"/>
            <a:ext cx="2446740" cy="784206"/>
          </a:xfrm>
          <a:prstGeom prst="roundRect">
            <a:avLst/>
          </a:prstGeom>
          <a:solidFill>
            <a:srgbClr val="23619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of buying cycles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769124-43AA-574D-BF4B-37CCC5527D34}"/>
              </a:ext>
            </a:extLst>
          </p:cNvPr>
          <p:cNvCxnSpPr>
            <a:cxnSpLocks/>
          </p:cNvCxnSpPr>
          <p:nvPr/>
        </p:nvCxnSpPr>
        <p:spPr>
          <a:xfrm>
            <a:off x="5422125" y="4788891"/>
            <a:ext cx="0" cy="237664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630CAE-537E-7718-AF5E-087A423AB267}"/>
              </a:ext>
            </a:extLst>
          </p:cNvPr>
          <p:cNvSpPr/>
          <p:nvPr/>
        </p:nvSpPr>
        <p:spPr>
          <a:xfrm>
            <a:off x="3980387" y="7165533"/>
            <a:ext cx="2889755" cy="874992"/>
          </a:xfrm>
          <a:prstGeom prst="roundRect">
            <a:avLst/>
          </a:prstGeom>
          <a:solidFill>
            <a:srgbClr val="23619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Decision-making
Quantification</a:t>
            </a:r>
            <a:endParaRPr lang="en-US" sz="21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94259C-DB27-3978-1087-93A05AE3769A}"/>
              </a:ext>
            </a:extLst>
          </p:cNvPr>
          <p:cNvCxnSpPr>
            <a:cxnSpLocks/>
          </p:cNvCxnSpPr>
          <p:nvPr/>
        </p:nvCxnSpPr>
        <p:spPr>
          <a:xfrm>
            <a:off x="8747175" y="4854930"/>
            <a:ext cx="0" cy="195545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D542C47-9F75-0F93-FE9A-4CEB75A045E1}"/>
              </a:ext>
            </a:extLst>
          </p:cNvPr>
          <p:cNvSpPr/>
          <p:nvPr/>
        </p:nvSpPr>
        <p:spPr>
          <a:xfrm>
            <a:off x="7476749" y="6810387"/>
            <a:ext cx="2625696" cy="874992"/>
          </a:xfrm>
          <a:prstGeom prst="roundRect">
            <a:avLst/>
          </a:prstGeom>
          <a:solidFill>
            <a:srgbClr val="23619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 criteria
Simpler process</a:t>
            </a:r>
            <a:endParaRPr lang="en-US" sz="24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F8D110E-544F-14B5-A64B-6E4E96FA0394}"/>
              </a:ext>
            </a:extLst>
          </p:cNvPr>
          <p:cNvSpPr/>
          <p:nvPr/>
        </p:nvSpPr>
        <p:spPr>
          <a:xfrm>
            <a:off x="10925341" y="6372891"/>
            <a:ext cx="2376320" cy="874992"/>
          </a:xfrm>
          <a:prstGeom prst="roundRect">
            <a:avLst/>
          </a:prstGeom>
          <a:solidFill>
            <a:srgbClr val="23619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Coordination
Monitoring</a:t>
            </a:r>
            <a:endParaRPr lang="en-US" sz="21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33C6EDD-51A6-6C93-78F0-2426D451A62E}"/>
              </a:ext>
            </a:extLst>
          </p:cNvPr>
          <p:cNvCxnSpPr>
            <a:cxnSpLocks/>
          </p:cNvCxnSpPr>
          <p:nvPr/>
        </p:nvCxnSpPr>
        <p:spPr>
          <a:xfrm>
            <a:off x="15556164" y="5027216"/>
            <a:ext cx="0" cy="95000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9455A00-16FD-1D95-A9AD-9B19434CCCE2}"/>
              </a:ext>
            </a:extLst>
          </p:cNvPr>
          <p:cNvSpPr/>
          <p:nvPr/>
        </p:nvSpPr>
        <p:spPr>
          <a:xfrm>
            <a:off x="14230352" y="5949871"/>
            <a:ext cx="2971794" cy="1126349"/>
          </a:xfrm>
          <a:prstGeom prst="roundRect">
            <a:avLst/>
          </a:prstGeom>
          <a:solidFill>
            <a:srgbClr val="23619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Negotiating power and operational efficiency</a:t>
            </a:r>
            <a:endParaRPr lang="en-US" sz="24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5E05B7BE-1A73-BE7D-8C79-EA7DC820EF48}"/>
              </a:ext>
            </a:extLst>
          </p:cNvPr>
          <p:cNvSpPr txBox="1">
            <a:spLocks/>
          </p:cNvSpPr>
          <p:nvPr/>
        </p:nvSpPr>
        <p:spPr>
          <a:xfrm>
            <a:off x="511085" y="543911"/>
            <a:ext cx="16622673" cy="850980"/>
          </a:xfrm>
          <a:prstGeom prst="rect">
            <a:avLst/>
          </a:prstGeom>
        </p:spPr>
        <p:txBody>
          <a:bodyPr vert="horz" lIns="137160" tIns="68580" rIns="137160" bIns="6858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baseline="0">
                <a:solidFill>
                  <a:srgbClr val="0067A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defTabSz="1371600">
              <a:defRPr/>
            </a:pPr>
            <a:r>
              <a:rPr lang="en" sz="4200" b="1">
                <a:solidFill>
                  <a:srgbClr val="0E2841"/>
                </a:solidFill>
                <a:latin typeface="Arial"/>
                <a:cs typeface="Arial"/>
              </a:rPr>
              <a:t>Demand planning is a key enabler for catalyzing regional production efforts</a:t>
            </a:r>
            <a:endParaRPr lang="es-ES_tradnl" sz="4200" b="1">
              <a:solidFill>
                <a:srgbClr val="0E284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9454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8A286C-9DA3-931D-2954-462476C0351B}"/>
              </a:ext>
            </a:extLst>
          </p:cNvPr>
          <p:cNvCxnSpPr>
            <a:cxnSpLocks/>
          </p:cNvCxnSpPr>
          <p:nvPr/>
        </p:nvCxnSpPr>
        <p:spPr>
          <a:xfrm>
            <a:off x="567271" y="4993476"/>
            <a:ext cx="1715346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C4016F4-D7B8-8D0A-FF1B-2C6A1079A4A6}"/>
              </a:ext>
            </a:extLst>
          </p:cNvPr>
          <p:cNvSpPr>
            <a:spLocks noChangeAspect="1"/>
          </p:cNvSpPr>
          <p:nvPr/>
        </p:nvSpPr>
        <p:spPr>
          <a:xfrm>
            <a:off x="1182842" y="4534476"/>
            <a:ext cx="973194" cy="972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 defTabSz="1371600">
              <a:defRPr/>
            </a:pPr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BFA1F4-47B1-CD43-6FE2-06E2D0095457}"/>
              </a:ext>
            </a:extLst>
          </p:cNvPr>
          <p:cNvSpPr>
            <a:spLocks noChangeAspect="1"/>
          </p:cNvSpPr>
          <p:nvPr/>
        </p:nvSpPr>
        <p:spPr>
          <a:xfrm>
            <a:off x="2885367" y="4534476"/>
            <a:ext cx="973194" cy="972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 defTabSz="1371600">
              <a:defRPr/>
            </a:pPr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81F568-A61A-2DA8-A17C-DAECAE00416F}"/>
              </a:ext>
            </a:extLst>
          </p:cNvPr>
          <p:cNvSpPr>
            <a:spLocks noChangeAspect="1"/>
          </p:cNvSpPr>
          <p:nvPr/>
        </p:nvSpPr>
        <p:spPr>
          <a:xfrm>
            <a:off x="4587893" y="4534476"/>
            <a:ext cx="973194" cy="972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 defTabSz="1371600">
              <a:defRPr/>
            </a:pPr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B59452-8553-1D5E-F90A-D3C013489C57}"/>
              </a:ext>
            </a:extLst>
          </p:cNvPr>
          <p:cNvSpPr>
            <a:spLocks noChangeAspect="1"/>
          </p:cNvSpPr>
          <p:nvPr/>
        </p:nvSpPr>
        <p:spPr>
          <a:xfrm>
            <a:off x="6290418" y="4534476"/>
            <a:ext cx="973194" cy="972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 defTabSz="1371600">
              <a:defRPr/>
            </a:pPr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937239-6C94-8BFC-A59A-403C075D8829}"/>
              </a:ext>
            </a:extLst>
          </p:cNvPr>
          <p:cNvSpPr>
            <a:spLocks noChangeAspect="1"/>
          </p:cNvSpPr>
          <p:nvPr/>
        </p:nvSpPr>
        <p:spPr>
          <a:xfrm>
            <a:off x="7992944" y="4534476"/>
            <a:ext cx="973194" cy="972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 defTabSz="1371600"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</a:t>
            </a:r>
          </a:p>
          <a:p>
            <a:pPr algn="ctr" defTabSz="1371600"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D7761-2080-FA87-3598-08EF5C6FFA57}"/>
              </a:ext>
            </a:extLst>
          </p:cNvPr>
          <p:cNvSpPr>
            <a:spLocks noChangeAspect="1"/>
          </p:cNvSpPr>
          <p:nvPr/>
        </p:nvSpPr>
        <p:spPr>
          <a:xfrm>
            <a:off x="9695469" y="4534476"/>
            <a:ext cx="973194" cy="972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 defTabSz="1371600">
              <a:defRPr/>
            </a:pPr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OCTNOV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5F94DDA-F092-94DE-9D51-0851617958C5}"/>
              </a:ext>
            </a:extLst>
          </p:cNvPr>
          <p:cNvSpPr>
            <a:spLocks noChangeAspect="1"/>
          </p:cNvSpPr>
          <p:nvPr/>
        </p:nvSpPr>
        <p:spPr>
          <a:xfrm>
            <a:off x="11397995" y="4534476"/>
            <a:ext cx="973194" cy="972000"/>
          </a:xfrm>
          <a:prstGeom prst="ellipse">
            <a:avLst/>
          </a:prstGeom>
          <a:solidFill>
            <a:srgbClr val="2FA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 defTabSz="1371600">
              <a:defRPr/>
            </a:pPr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5A5F9E-36D9-327F-212B-4B611BC2DEAA}"/>
              </a:ext>
            </a:extLst>
          </p:cNvPr>
          <p:cNvSpPr>
            <a:spLocks noChangeAspect="1"/>
          </p:cNvSpPr>
          <p:nvPr/>
        </p:nvSpPr>
        <p:spPr>
          <a:xfrm>
            <a:off x="13100520" y="4534476"/>
            <a:ext cx="973194" cy="972000"/>
          </a:xfrm>
          <a:prstGeom prst="ellipse">
            <a:avLst/>
          </a:prstGeom>
          <a:solidFill>
            <a:srgbClr val="2FA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 defTabSz="1371600">
              <a:defRPr/>
            </a:pPr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6DFEBB-3E1D-DD77-A578-8F90A872A837}"/>
              </a:ext>
            </a:extLst>
          </p:cNvPr>
          <p:cNvSpPr>
            <a:spLocks noChangeAspect="1"/>
          </p:cNvSpPr>
          <p:nvPr/>
        </p:nvSpPr>
        <p:spPr>
          <a:xfrm>
            <a:off x="14803046" y="4534476"/>
            <a:ext cx="973194" cy="972000"/>
          </a:xfrm>
          <a:prstGeom prst="ellipse">
            <a:avLst/>
          </a:prstGeom>
          <a:solidFill>
            <a:srgbClr val="2FA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 defTabSz="1371600">
              <a:defRPr/>
            </a:pPr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63149C1-4AE0-B4FE-8206-71EA370E309F}"/>
              </a:ext>
            </a:extLst>
          </p:cNvPr>
          <p:cNvSpPr>
            <a:spLocks noChangeAspect="1"/>
          </p:cNvSpPr>
          <p:nvPr/>
        </p:nvSpPr>
        <p:spPr>
          <a:xfrm>
            <a:off x="16505568" y="4534476"/>
            <a:ext cx="973194" cy="972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 defTabSz="1371600">
              <a:defRPr/>
            </a:pPr>
            <a:r>
              <a: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E14A97-0E07-4CDB-422C-91218338B72A}"/>
              </a:ext>
            </a:extLst>
          </p:cNvPr>
          <p:cNvSpPr txBox="1"/>
          <p:nvPr/>
        </p:nvSpPr>
        <p:spPr>
          <a:xfrm>
            <a:off x="335245" y="1703756"/>
            <a:ext cx="2788607" cy="10618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1371600">
              <a:defRPr/>
            </a:pPr>
            <a:r>
              <a:rPr lang="en-US" sz="2100" b="1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Initiating the Demand Planning Process</a:t>
            </a:r>
            <a:endParaRPr lang="es-ES_tradnl" sz="2100" b="1" kern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B12DBE-14C9-3F68-54E5-88E61FF6FDC6}"/>
              </a:ext>
            </a:extLst>
          </p:cNvPr>
          <p:cNvSpPr txBox="1"/>
          <p:nvPr/>
        </p:nvSpPr>
        <p:spPr>
          <a:xfrm>
            <a:off x="446789" y="2903414"/>
            <a:ext cx="24369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asked</a:t>
            </a: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</a:t>
            </a: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1A826-A002-352A-9268-9C306DB42E48}"/>
              </a:ext>
            </a:extLst>
          </p:cNvPr>
          <p:cNvSpPr txBox="1"/>
          <p:nvPr/>
        </p:nvSpPr>
        <p:spPr>
          <a:xfrm>
            <a:off x="2170612" y="6664595"/>
            <a:ext cx="24180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</a:t>
            </a:r>
            <a:endParaRPr lang="es-ES_tradnl" kern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2001D3-D703-07A1-1F4B-2EB108E79567}"/>
              </a:ext>
            </a:extLst>
          </p:cNvPr>
          <p:cNvSpPr txBox="1"/>
          <p:nvPr/>
        </p:nvSpPr>
        <p:spPr>
          <a:xfrm>
            <a:off x="3908927" y="2101028"/>
            <a:ext cx="2244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Regional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_tradnl" kern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s-ES_tradnl" kern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8D7182-ECD0-0870-D022-44178764F85F}"/>
              </a:ext>
            </a:extLst>
          </p:cNvPr>
          <p:cNvSpPr txBox="1"/>
          <p:nvPr/>
        </p:nvSpPr>
        <p:spPr>
          <a:xfrm>
            <a:off x="5084108" y="6662479"/>
            <a:ext cx="2608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s-ES_tradnl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 </a:t>
            </a:r>
            <a:r>
              <a:rPr lang="en-US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corrections and clarifications</a:t>
            </a:r>
            <a:endParaRPr lang="es-ES_tradnl" kern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838687-EDF5-8AB7-D80C-37D0532A3D2B}"/>
              </a:ext>
            </a:extLst>
          </p:cNvPr>
          <p:cNvSpPr txBox="1"/>
          <p:nvPr/>
        </p:nvSpPr>
        <p:spPr>
          <a:xfrm>
            <a:off x="8356580" y="2178126"/>
            <a:ext cx="22403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 Line of Credits are established and confirmed by Member States</a:t>
            </a:r>
            <a:endParaRPr lang="es-ES_tradnl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280AD8-6DB3-6972-A69C-574E0CF341E7}"/>
              </a:ext>
            </a:extLst>
          </p:cNvPr>
          <p:cNvSpPr txBox="1"/>
          <p:nvPr/>
        </p:nvSpPr>
        <p:spPr>
          <a:xfrm>
            <a:off x="8756260" y="6656128"/>
            <a:ext cx="2608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s-ES_tradnl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 </a:t>
            </a:r>
            <a:r>
              <a:rPr lang="es-ES_tradnl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es-ES_tradnl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Estimates</a:t>
            </a:r>
            <a:r>
              <a:rPr lang="es-ES_tradnl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es-ES_tradnl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_tradnl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demand for Q1 and Q2</a:t>
            </a:r>
            <a:endParaRPr lang="es-ES_tradnl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FE3DDD-70A4-4F41-32F4-C52A013EC6ED}"/>
              </a:ext>
            </a:extLst>
          </p:cNvPr>
          <p:cNvSpPr txBox="1"/>
          <p:nvPr/>
        </p:nvSpPr>
        <p:spPr>
          <a:xfrm>
            <a:off x="12316488" y="2592163"/>
            <a:ext cx="1962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s-ES_tradnl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 </a:t>
            </a:r>
            <a:r>
              <a:rPr lang="en-US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for reconfirmation of demand for Q3 and Q4</a:t>
            </a:r>
            <a:endParaRPr lang="es-ES_tradnl" kern="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9DFBCA-583F-39F0-9A72-5F286B1461B5}"/>
              </a:ext>
            </a:extLst>
          </p:cNvPr>
          <p:cNvSpPr txBox="1"/>
          <p:nvPr/>
        </p:nvSpPr>
        <p:spPr>
          <a:xfrm>
            <a:off x="13257020" y="6653155"/>
            <a:ext cx="25192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s-ES_tradnl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 </a:t>
            </a:r>
            <a:r>
              <a:rPr lang="en-US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 consolidation and adjustments for Q3 and Q4 </a:t>
            </a:r>
            <a:endParaRPr lang="es-ES_tradnl" kern="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D265D9E-27D9-75BD-F57E-3B35C3DF1BE7}"/>
              </a:ext>
            </a:extLst>
          </p:cNvPr>
          <p:cNvCxnSpPr>
            <a:cxnSpLocks/>
          </p:cNvCxnSpPr>
          <p:nvPr/>
        </p:nvCxnSpPr>
        <p:spPr>
          <a:xfrm flipV="1">
            <a:off x="15289643" y="4250837"/>
            <a:ext cx="0" cy="347936"/>
          </a:xfrm>
          <a:prstGeom prst="line">
            <a:avLst/>
          </a:prstGeom>
          <a:ln w="12700">
            <a:solidFill>
              <a:srgbClr val="2FAFC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0E22F72-BE34-2D1D-C548-81A14273CCA5}"/>
              </a:ext>
            </a:extLst>
          </p:cNvPr>
          <p:cNvCxnSpPr>
            <a:cxnSpLocks/>
          </p:cNvCxnSpPr>
          <p:nvPr/>
        </p:nvCxnSpPr>
        <p:spPr>
          <a:xfrm flipV="1">
            <a:off x="11896737" y="4250837"/>
            <a:ext cx="0" cy="347936"/>
          </a:xfrm>
          <a:prstGeom prst="line">
            <a:avLst/>
          </a:prstGeom>
          <a:ln w="12700">
            <a:solidFill>
              <a:srgbClr val="2FAFC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C48949E-FEE2-2428-C167-B8A5929AB347}"/>
              </a:ext>
            </a:extLst>
          </p:cNvPr>
          <p:cNvCxnSpPr>
            <a:cxnSpLocks/>
          </p:cNvCxnSpPr>
          <p:nvPr/>
        </p:nvCxnSpPr>
        <p:spPr>
          <a:xfrm flipV="1">
            <a:off x="8474955" y="4250837"/>
            <a:ext cx="0" cy="34793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8141D7A-A228-9F27-404A-81F35150AEA2}"/>
              </a:ext>
            </a:extLst>
          </p:cNvPr>
          <p:cNvCxnSpPr>
            <a:cxnSpLocks/>
          </p:cNvCxnSpPr>
          <p:nvPr/>
        </p:nvCxnSpPr>
        <p:spPr>
          <a:xfrm flipV="1">
            <a:off x="5053175" y="4250837"/>
            <a:ext cx="0" cy="347936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92EF147-BE57-6C5D-8FDF-C000C6306405}"/>
              </a:ext>
            </a:extLst>
          </p:cNvPr>
          <p:cNvCxnSpPr>
            <a:cxnSpLocks/>
          </p:cNvCxnSpPr>
          <p:nvPr/>
        </p:nvCxnSpPr>
        <p:spPr>
          <a:xfrm flipV="1">
            <a:off x="1645830" y="4250837"/>
            <a:ext cx="0" cy="347936"/>
          </a:xfrm>
          <a:prstGeom prst="line">
            <a:avLst/>
          </a:prstGeom>
          <a:ln w="12700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6E564D8-1A70-0F52-AD73-859CED6F2531}"/>
              </a:ext>
            </a:extLst>
          </p:cNvPr>
          <p:cNvCxnSpPr>
            <a:cxnSpLocks/>
          </p:cNvCxnSpPr>
          <p:nvPr/>
        </p:nvCxnSpPr>
        <p:spPr>
          <a:xfrm flipV="1">
            <a:off x="17025573" y="5429552"/>
            <a:ext cx="0" cy="347936"/>
          </a:xfrm>
          <a:prstGeom prst="line">
            <a:avLst/>
          </a:prstGeom>
          <a:ln w="12700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7A84D2-89C6-9A81-2813-DB75B926EE9C}"/>
              </a:ext>
            </a:extLst>
          </p:cNvPr>
          <p:cNvCxnSpPr>
            <a:cxnSpLocks/>
          </p:cNvCxnSpPr>
          <p:nvPr/>
        </p:nvCxnSpPr>
        <p:spPr>
          <a:xfrm flipV="1">
            <a:off x="13632668" y="5429552"/>
            <a:ext cx="0" cy="347936"/>
          </a:xfrm>
          <a:prstGeom prst="line">
            <a:avLst/>
          </a:prstGeom>
          <a:ln w="12700">
            <a:solidFill>
              <a:srgbClr val="2FAFC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855A19-86F7-A865-7DFC-AA486D9EE9EC}"/>
              </a:ext>
            </a:extLst>
          </p:cNvPr>
          <p:cNvCxnSpPr>
            <a:cxnSpLocks/>
          </p:cNvCxnSpPr>
          <p:nvPr/>
        </p:nvCxnSpPr>
        <p:spPr>
          <a:xfrm flipV="1">
            <a:off x="10210886" y="5429552"/>
            <a:ext cx="0" cy="347936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47CE216-A550-7B51-0491-1E19DC6FBC18}"/>
              </a:ext>
            </a:extLst>
          </p:cNvPr>
          <p:cNvCxnSpPr>
            <a:cxnSpLocks/>
          </p:cNvCxnSpPr>
          <p:nvPr/>
        </p:nvCxnSpPr>
        <p:spPr>
          <a:xfrm flipV="1">
            <a:off x="6789105" y="5429552"/>
            <a:ext cx="0" cy="347936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200ECB9-59FC-BEFF-44C3-15BF33A8B0E5}"/>
              </a:ext>
            </a:extLst>
          </p:cNvPr>
          <p:cNvCxnSpPr>
            <a:cxnSpLocks/>
          </p:cNvCxnSpPr>
          <p:nvPr/>
        </p:nvCxnSpPr>
        <p:spPr>
          <a:xfrm flipV="1">
            <a:off x="3381761" y="5429552"/>
            <a:ext cx="0" cy="347936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C33383E-5C6A-BB61-5150-278CD0160ECF}"/>
              </a:ext>
            </a:extLst>
          </p:cNvPr>
          <p:cNvSpPr txBox="1"/>
          <p:nvPr/>
        </p:nvSpPr>
        <p:spPr>
          <a:xfrm>
            <a:off x="15927042" y="6021711"/>
            <a:ext cx="2197062" cy="4154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1371600">
              <a:defRPr/>
            </a:pPr>
            <a:r>
              <a:rPr lang="es-ES_tradnl" sz="2100" b="1" ker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Restart process</a:t>
            </a:r>
          </a:p>
        </p:txBody>
      </p:sp>
      <p:pic>
        <p:nvPicPr>
          <p:cNvPr id="53" name="Graphic 52" descr="Gantt Chart with solid fill">
            <a:extLst>
              <a:ext uri="{FF2B5EF4-FFF2-40B4-BE49-F238E27FC236}">
                <a16:creationId xmlns:a16="http://schemas.microsoft.com/office/drawing/2014/main" id="{B9C3C527-174F-D4FB-4E67-66459E52D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7240" y="3436466"/>
            <a:ext cx="686742" cy="686742"/>
          </a:xfrm>
          <a:prstGeom prst="rect">
            <a:avLst/>
          </a:prstGeom>
        </p:spPr>
      </p:pic>
      <p:pic>
        <p:nvPicPr>
          <p:cNvPr id="55" name="Graphic 54" descr="Blueprint with solid fill">
            <a:extLst>
              <a:ext uri="{FF2B5EF4-FFF2-40B4-BE49-F238E27FC236}">
                <a16:creationId xmlns:a16="http://schemas.microsoft.com/office/drawing/2014/main" id="{84B34ECF-114B-D793-DD9D-0FB34272D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8593" y="5889842"/>
            <a:ext cx="686742" cy="686742"/>
          </a:xfrm>
          <a:prstGeom prst="rect">
            <a:avLst/>
          </a:prstGeom>
        </p:spPr>
      </p:pic>
      <p:pic>
        <p:nvPicPr>
          <p:cNvPr id="57" name="Graphic 56" descr="Checklist with solid fill">
            <a:extLst>
              <a:ext uri="{FF2B5EF4-FFF2-40B4-BE49-F238E27FC236}">
                <a16:creationId xmlns:a16="http://schemas.microsoft.com/office/drawing/2014/main" id="{28656C87-DAED-2D89-4BBC-EA5273E77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65655" y="5889842"/>
            <a:ext cx="686742" cy="686742"/>
          </a:xfrm>
          <a:prstGeom prst="rect">
            <a:avLst/>
          </a:prstGeom>
        </p:spPr>
      </p:pic>
      <p:pic>
        <p:nvPicPr>
          <p:cNvPr id="58" name="Graphic 57" descr="Checklist with solid fill">
            <a:extLst>
              <a:ext uri="{FF2B5EF4-FFF2-40B4-BE49-F238E27FC236}">
                <a16:creationId xmlns:a16="http://schemas.microsoft.com/office/drawing/2014/main" id="{358FD07C-9ED7-976C-4103-56EF2A04A8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297665" y="5889842"/>
            <a:ext cx="686742" cy="686742"/>
          </a:xfrm>
          <a:prstGeom prst="rect">
            <a:avLst/>
          </a:prstGeom>
        </p:spPr>
      </p:pic>
      <p:pic>
        <p:nvPicPr>
          <p:cNvPr id="60" name="Graphic 59" descr="Flag1 with solid fill">
            <a:extLst>
              <a:ext uri="{FF2B5EF4-FFF2-40B4-BE49-F238E27FC236}">
                <a16:creationId xmlns:a16="http://schemas.microsoft.com/office/drawing/2014/main" id="{5670CBFA-DFD1-6360-1A98-BE1048DFE2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33644" y="5889842"/>
            <a:ext cx="686742" cy="686742"/>
          </a:xfrm>
          <a:prstGeom prst="rect">
            <a:avLst/>
          </a:prstGeom>
        </p:spPr>
      </p:pic>
      <p:pic>
        <p:nvPicPr>
          <p:cNvPr id="62" name="Graphic 61" descr="Document with solid fill">
            <a:extLst>
              <a:ext uri="{FF2B5EF4-FFF2-40B4-BE49-F238E27FC236}">
                <a16:creationId xmlns:a16="http://schemas.microsoft.com/office/drawing/2014/main" id="{8DF6190E-29FD-C1F8-D355-735AF4124E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40218" y="3436466"/>
            <a:ext cx="686742" cy="686742"/>
          </a:xfrm>
          <a:prstGeom prst="rect">
            <a:avLst/>
          </a:prstGeom>
        </p:spPr>
      </p:pic>
      <p:pic>
        <p:nvPicPr>
          <p:cNvPr id="63" name="Graphic 62" descr="Document with solid fill">
            <a:extLst>
              <a:ext uri="{FF2B5EF4-FFF2-40B4-BE49-F238E27FC236}">
                <a16:creationId xmlns:a16="http://schemas.microsoft.com/office/drawing/2014/main" id="{F251DD5D-9C7C-503E-214E-0488475508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62009" y="3436466"/>
            <a:ext cx="686742" cy="686742"/>
          </a:xfrm>
          <a:prstGeom prst="rect">
            <a:avLst/>
          </a:prstGeom>
        </p:spPr>
      </p:pic>
      <p:pic>
        <p:nvPicPr>
          <p:cNvPr id="64" name="Graphic 63" descr="Checklist with solid fill">
            <a:extLst>
              <a:ext uri="{FF2B5EF4-FFF2-40B4-BE49-F238E27FC236}">
                <a16:creationId xmlns:a16="http://schemas.microsoft.com/office/drawing/2014/main" id="{C1ED8BEE-D849-EA81-C4F6-8B64DCF154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928522" y="3436466"/>
            <a:ext cx="686742" cy="686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F5080-055C-3210-A620-C9D68F078306}"/>
              </a:ext>
            </a:extLst>
          </p:cNvPr>
          <p:cNvSpPr txBox="1"/>
          <p:nvPr/>
        </p:nvSpPr>
        <p:spPr>
          <a:xfrm>
            <a:off x="724195" y="439224"/>
            <a:ext cx="10835980" cy="784830"/>
          </a:xfrm>
          <a:prstGeom prst="rect">
            <a:avLst/>
          </a:prstGeom>
          <a:noFill/>
        </p:spPr>
        <p:txBody>
          <a:bodyPr wrap="none" lIns="137160" tIns="68580" rIns="137160" bIns="68580" rtlCol="0" anchor="t">
            <a:spAutoFit/>
          </a:bodyPr>
          <a:lstStyle/>
          <a:p>
            <a:pPr defTabSz="1371600">
              <a:defRPr/>
            </a:pPr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Demand Planning Calendar</a:t>
            </a:r>
            <a:endParaRPr lang="en-US" sz="4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34700-1A70-1363-0CE8-FEB768F25ADB}"/>
              </a:ext>
            </a:extLst>
          </p:cNvPr>
          <p:cNvSpPr txBox="1"/>
          <p:nvPr/>
        </p:nvSpPr>
        <p:spPr>
          <a:xfrm>
            <a:off x="14870278" y="2600301"/>
            <a:ext cx="2608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s-ES_tradnl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 </a:t>
            </a:r>
            <a:r>
              <a:rPr lang="en-US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corrections and clarifications</a:t>
            </a:r>
            <a:endParaRPr lang="es-ES_tradnl" kern="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640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03841F9-F83D-057A-9E1D-FC57BC9BFDDC}"/>
              </a:ext>
            </a:extLst>
          </p:cNvPr>
          <p:cNvSpPr txBox="1"/>
          <p:nvPr/>
        </p:nvSpPr>
        <p:spPr>
          <a:xfrm>
            <a:off x="1755721" y="2998232"/>
            <a:ext cx="2279508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" sz="240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Consolidation of demand for the Region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023538-7902-86AB-B7B2-4A301FAFCAAC}"/>
              </a:ext>
            </a:extLst>
          </p:cNvPr>
          <p:cNvSpPr txBox="1"/>
          <p:nvPr/>
        </p:nvSpPr>
        <p:spPr>
          <a:xfrm>
            <a:off x="4872238" y="2628900"/>
            <a:ext cx="2279508" cy="1938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" sz="240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Provided forecasts to suppliers for production commitments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227E381-0B21-3E33-AF4F-48E83D84E45B}"/>
              </a:ext>
            </a:extLst>
          </p:cNvPr>
          <p:cNvSpPr/>
          <p:nvPr/>
        </p:nvSpPr>
        <p:spPr>
          <a:xfrm>
            <a:off x="10894251" y="2739950"/>
            <a:ext cx="2151662" cy="161886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" sz="2400">
                <a:solidFill>
                  <a:prstClr val="black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Deliveries for Q1-Q2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22D9A-FA6D-0005-5B08-F40D0EB96B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8" t="42514" r="3743" b="41084"/>
          <a:stretch>
            <a:fillRect/>
          </a:stretch>
        </p:blipFill>
        <p:spPr>
          <a:xfrm>
            <a:off x="152400" y="5123531"/>
            <a:ext cx="15897650" cy="18910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94180E-0F03-C3D0-3604-20461D5A392D}"/>
              </a:ext>
            </a:extLst>
          </p:cNvPr>
          <p:cNvSpPr/>
          <p:nvPr/>
        </p:nvSpPr>
        <p:spPr>
          <a:xfrm>
            <a:off x="15468600" y="6990436"/>
            <a:ext cx="1678314" cy="8752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700">
                <a:latin typeface="Aptos" panose="020B0004020202020204" pitchFamily="34" charset="0"/>
                <a:cs typeface="Arial" panose="020B0604020202020204" pitchFamily="34" charset="0"/>
              </a:rPr>
              <a:t>2026 NH Season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7210E2-6687-8A60-9D7C-E9EC41BB369C}"/>
              </a:ext>
            </a:extLst>
          </p:cNvPr>
          <p:cNvSpPr/>
          <p:nvPr/>
        </p:nvSpPr>
        <p:spPr>
          <a:xfrm>
            <a:off x="11494457" y="7064259"/>
            <a:ext cx="1817463" cy="8752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700" dirty="0">
                <a:latin typeface="Aptos" panose="020B0004020202020204" pitchFamily="34" charset="0"/>
                <a:cs typeface="Arial" panose="020B0604020202020204" pitchFamily="34" charset="0"/>
              </a:rPr>
              <a:t>2026 SH Season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EAFB6CF-514D-287C-79A3-B2CEEE6ABC2D}"/>
              </a:ext>
            </a:extLst>
          </p:cNvPr>
          <p:cNvSpPr/>
          <p:nvPr/>
        </p:nvSpPr>
        <p:spPr>
          <a:xfrm>
            <a:off x="5821492" y="5406887"/>
            <a:ext cx="381000" cy="35719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635A3690-365F-7AFC-B419-889C763F43B4}"/>
              </a:ext>
            </a:extLst>
          </p:cNvPr>
          <p:cNvSpPr/>
          <p:nvPr/>
        </p:nvSpPr>
        <p:spPr>
          <a:xfrm>
            <a:off x="14793674" y="2788965"/>
            <a:ext cx="2151662" cy="161886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" sz="2400">
                <a:solidFill>
                  <a:prstClr val="black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Deliveries for Q3-Q4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298F6-81E4-6442-F9A5-69F24196F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5773400" cy="1365508"/>
          </a:xfrm>
        </p:spPr>
        <p:txBody>
          <a:bodyPr/>
          <a:lstStyle/>
          <a:p>
            <a:r>
              <a:rPr lang="en" dirty="0"/>
              <a:t> Influenza Annual Demand Planning Cycle</a:t>
            </a:r>
            <a:endParaRPr lang="es-ES_tradnl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B05DA3-9B38-2A2F-6BE5-233974A66906}"/>
              </a:ext>
            </a:extLst>
          </p:cNvPr>
          <p:cNvSpPr/>
          <p:nvPr/>
        </p:nvSpPr>
        <p:spPr>
          <a:xfrm>
            <a:off x="3657600" y="5406887"/>
            <a:ext cx="381000" cy="35719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0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4EA37-019B-A3F6-8DF0-AB494796E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CA4322-BD19-974E-328C-3DE80FB5E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93" y="221225"/>
            <a:ext cx="15773400" cy="1989137"/>
          </a:xfrm>
        </p:spPr>
        <p:txBody>
          <a:bodyPr/>
          <a:lstStyle/>
          <a:p>
            <a:r>
              <a:rPr lang="en" dirty="0"/>
              <a:t> </a:t>
            </a:r>
            <a:endParaRPr lang="es-ES_trad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918739-5513-6BE7-18CE-9658FFFB3B29}"/>
              </a:ext>
            </a:extLst>
          </p:cNvPr>
          <p:cNvSpPr txBox="1"/>
          <p:nvPr/>
        </p:nvSpPr>
        <p:spPr>
          <a:xfrm>
            <a:off x="3809203" y="1194161"/>
            <a:ext cx="14547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Demand Planning and Procurement Execution Process</a:t>
            </a:r>
            <a:endParaRPr lang="en-US" sz="4000" dirty="0">
              <a:solidFill>
                <a:schemeClr val="bg1"/>
              </a:solidFill>
            </a:endParaRPr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4FFB41B8-0105-2C27-0A71-6A3117B5D6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0435598"/>
              </p:ext>
            </p:extLst>
          </p:nvPr>
        </p:nvGraphicFramePr>
        <p:xfrm>
          <a:off x="4238892" y="2656457"/>
          <a:ext cx="8983287" cy="5988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8BECA406-3137-DE46-AF8D-540F2224288F}"/>
              </a:ext>
            </a:extLst>
          </p:cNvPr>
          <p:cNvSpPr txBox="1"/>
          <p:nvPr/>
        </p:nvSpPr>
        <p:spPr>
          <a:xfrm>
            <a:off x="8981090" y="3007348"/>
            <a:ext cx="2512226" cy="507831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Quantification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6BD834-7F96-AA74-6307-33CB932AD6A4}"/>
              </a:ext>
            </a:extLst>
          </p:cNvPr>
          <p:cNvSpPr txBox="1"/>
          <p:nvPr/>
        </p:nvSpPr>
        <p:spPr>
          <a:xfrm>
            <a:off x="10467614" y="4983460"/>
            <a:ext cx="1646605" cy="507831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67A229-746B-508B-44E9-7C4FD3440820}"/>
              </a:ext>
            </a:extLst>
          </p:cNvPr>
          <p:cNvSpPr txBox="1"/>
          <p:nvPr/>
        </p:nvSpPr>
        <p:spPr>
          <a:xfrm>
            <a:off x="10110251" y="6561952"/>
            <a:ext cx="1627369" cy="92333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Price </a:t>
            </a:r>
          </a:p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Estimate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0133F3-9EE6-18E0-7360-CA86C4B0416D}"/>
              </a:ext>
            </a:extLst>
          </p:cNvPr>
          <p:cNvSpPr txBox="1"/>
          <p:nvPr/>
        </p:nvSpPr>
        <p:spPr>
          <a:xfrm>
            <a:off x="7809817" y="7983181"/>
            <a:ext cx="1838965" cy="92333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Purchase </a:t>
            </a:r>
          </a:p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order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E7CFBE-6E54-3D7B-8028-D7269D026808}"/>
              </a:ext>
            </a:extLst>
          </p:cNvPr>
          <p:cNvSpPr txBox="1"/>
          <p:nvPr/>
        </p:nvSpPr>
        <p:spPr>
          <a:xfrm>
            <a:off x="5313500" y="6927439"/>
            <a:ext cx="1704313" cy="507831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7D3CC4-69C7-64B3-259C-FF3C6FBB315E}"/>
              </a:ext>
            </a:extLst>
          </p:cNvPr>
          <p:cNvSpPr txBox="1"/>
          <p:nvPr/>
        </p:nvSpPr>
        <p:spPr>
          <a:xfrm>
            <a:off x="5190062" y="5004099"/>
            <a:ext cx="1858201" cy="507831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Reception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A609D1-1EF2-42D5-4AF9-8B01354A745D}"/>
              </a:ext>
            </a:extLst>
          </p:cNvPr>
          <p:cNvSpPr txBox="1"/>
          <p:nvPr/>
        </p:nvSpPr>
        <p:spPr>
          <a:xfrm>
            <a:off x="6877277" y="3033952"/>
            <a:ext cx="1627369" cy="507831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Payment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253C0A-315B-A12F-7F36-001A8DDB419F}"/>
              </a:ext>
            </a:extLst>
          </p:cNvPr>
          <p:cNvSpPr txBox="1"/>
          <p:nvPr/>
        </p:nvSpPr>
        <p:spPr>
          <a:xfrm>
            <a:off x="12414664" y="3481867"/>
            <a:ext cx="3916457" cy="507831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cs typeface="Arial" panose="020B0604020202020204" pitchFamily="34" charset="0"/>
              </a:rPr>
              <a:t>Technical Cooperation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41A385-2FEA-EC84-655A-8221FB56CB2A}"/>
              </a:ext>
            </a:extLst>
          </p:cNvPr>
          <p:cNvSpPr txBox="1"/>
          <p:nvPr/>
        </p:nvSpPr>
        <p:spPr>
          <a:xfrm>
            <a:off x="12960949" y="5611387"/>
            <a:ext cx="3108543" cy="92333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cs typeface="Arial" panose="020B0604020202020204" pitchFamily="34" charset="0"/>
              </a:rPr>
              <a:t>Regional Demand</a:t>
            </a:r>
          </a:p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BF2077-FEAA-6917-89CF-A743C07DC600}"/>
              </a:ext>
            </a:extLst>
          </p:cNvPr>
          <p:cNvSpPr txBox="1"/>
          <p:nvPr/>
        </p:nvSpPr>
        <p:spPr>
          <a:xfrm>
            <a:off x="10864503" y="8581419"/>
            <a:ext cx="6474849" cy="507831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cs typeface="Arial" panose="020B0604020202020204" pitchFamily="34" charset="0"/>
              </a:rPr>
              <a:t>Pre Payment or Payment Commitment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E8D589-E4C5-3CB5-E687-9B8442000EAA}"/>
              </a:ext>
            </a:extLst>
          </p:cNvPr>
          <p:cNvSpPr txBox="1"/>
          <p:nvPr/>
        </p:nvSpPr>
        <p:spPr>
          <a:xfrm>
            <a:off x="3782216" y="8532282"/>
            <a:ext cx="3012364" cy="507831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cs typeface="Arial" panose="020B0604020202020204" pitchFamily="34" charset="0"/>
              </a:rPr>
              <a:t>Production Time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7F2AD7-92A5-9629-7CD7-DA6C6703EC6C}"/>
              </a:ext>
            </a:extLst>
          </p:cNvPr>
          <p:cNvSpPr txBox="1"/>
          <p:nvPr/>
        </p:nvSpPr>
        <p:spPr>
          <a:xfrm>
            <a:off x="1966905" y="6090688"/>
            <a:ext cx="2608407" cy="507831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cs typeface="Arial" panose="020B0604020202020204" pitchFamily="34" charset="0"/>
              </a:rPr>
              <a:t>Logistics Time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4F30B2-CE3A-864C-51BD-217B7DA505BE}"/>
              </a:ext>
            </a:extLst>
          </p:cNvPr>
          <p:cNvSpPr txBox="1"/>
          <p:nvPr/>
        </p:nvSpPr>
        <p:spPr>
          <a:xfrm>
            <a:off x="1743692" y="3380227"/>
            <a:ext cx="3627916" cy="507831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cs typeface="Arial" panose="020B0604020202020204" pitchFamily="34" charset="0"/>
              </a:rPr>
              <a:t>Payment finalization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F4FAFF2-63C5-04B4-714F-679B054FFEF5}"/>
              </a:ext>
            </a:extLst>
          </p:cNvPr>
          <p:cNvSpPr/>
          <p:nvPr/>
        </p:nvSpPr>
        <p:spPr>
          <a:xfrm>
            <a:off x="7348346" y="4340975"/>
            <a:ext cx="2761905" cy="276190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9" name="Graphic 48" descr="Refresh with solid fill">
            <a:extLst>
              <a:ext uri="{FF2B5EF4-FFF2-40B4-BE49-F238E27FC236}">
                <a16:creationId xmlns:a16="http://schemas.microsoft.com/office/drawing/2014/main" id="{55041948-2EFA-78EB-8A8A-2F3BFB449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695601" flipH="1">
            <a:off x="7725947" y="4849722"/>
            <a:ext cx="2052593" cy="2052593"/>
          </a:xfrm>
          <a:prstGeom prst="rect">
            <a:avLst/>
          </a:prstGeom>
        </p:spPr>
      </p:pic>
      <p:sp>
        <p:nvSpPr>
          <p:cNvPr id="50" name="Arc 49">
            <a:extLst>
              <a:ext uri="{FF2B5EF4-FFF2-40B4-BE49-F238E27FC236}">
                <a16:creationId xmlns:a16="http://schemas.microsoft.com/office/drawing/2014/main" id="{8A95FFEA-4280-9A78-57F2-31D2AF8F0955}"/>
              </a:ext>
            </a:extLst>
          </p:cNvPr>
          <p:cNvSpPr/>
          <p:nvPr/>
        </p:nvSpPr>
        <p:spPr>
          <a:xfrm rot="10062827">
            <a:off x="6158759" y="6210406"/>
            <a:ext cx="2504481" cy="2504481"/>
          </a:xfrm>
          <a:prstGeom prst="arc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35DD4823-E687-994C-1DD1-EFA7227BD903}"/>
              </a:ext>
            </a:extLst>
          </p:cNvPr>
          <p:cNvSpPr/>
          <p:nvPr/>
        </p:nvSpPr>
        <p:spPr>
          <a:xfrm rot="13463666">
            <a:off x="4689453" y="5015696"/>
            <a:ext cx="2504481" cy="2504481"/>
          </a:xfrm>
          <a:prstGeom prst="arc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D1C86577-4D78-2573-C79E-43AE5439187F}"/>
              </a:ext>
            </a:extLst>
          </p:cNvPr>
          <p:cNvSpPr/>
          <p:nvPr/>
        </p:nvSpPr>
        <p:spPr>
          <a:xfrm rot="15331331">
            <a:off x="5411193" y="3088805"/>
            <a:ext cx="2504481" cy="2504481"/>
          </a:xfrm>
          <a:prstGeom prst="arc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2D194DA7-0E6D-41B7-DA20-D9402B3CA609}"/>
              </a:ext>
            </a:extLst>
          </p:cNvPr>
          <p:cNvSpPr/>
          <p:nvPr/>
        </p:nvSpPr>
        <p:spPr>
          <a:xfrm rot="2772350">
            <a:off x="10024857" y="4901276"/>
            <a:ext cx="2504481" cy="2504481"/>
          </a:xfrm>
          <a:prstGeom prst="arc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A90B01B7-70E6-44BA-7DDD-0A1700F748A9}"/>
              </a:ext>
            </a:extLst>
          </p:cNvPr>
          <p:cNvSpPr/>
          <p:nvPr/>
        </p:nvSpPr>
        <p:spPr>
          <a:xfrm rot="6129299">
            <a:off x="8722607" y="6273887"/>
            <a:ext cx="2504481" cy="2504481"/>
          </a:xfrm>
          <a:prstGeom prst="arc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69EFADC6-30FC-652B-95F3-F3122830297F}"/>
              </a:ext>
            </a:extLst>
          </p:cNvPr>
          <p:cNvSpPr/>
          <p:nvPr/>
        </p:nvSpPr>
        <p:spPr>
          <a:xfrm rot="1019932">
            <a:off x="9966491" y="3107279"/>
            <a:ext cx="2504481" cy="2504481"/>
          </a:xfrm>
          <a:prstGeom prst="arc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A0EB0A6-386E-573C-F09E-CBAF9EE1EFA8}"/>
              </a:ext>
            </a:extLst>
          </p:cNvPr>
          <p:cNvSpPr/>
          <p:nvPr/>
        </p:nvSpPr>
        <p:spPr>
          <a:xfrm>
            <a:off x="8637658" y="2656458"/>
            <a:ext cx="186347" cy="1840643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672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E4E773-6ED0-CC64-55A1-62C6ED586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093" y="1306296"/>
            <a:ext cx="12657402" cy="80372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AB70CF1-8421-60C4-7459-D23B1AB7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93" y="221225"/>
            <a:ext cx="15773400" cy="1989137"/>
          </a:xfrm>
        </p:spPr>
        <p:txBody>
          <a:bodyPr/>
          <a:lstStyle/>
          <a:p>
            <a:r>
              <a:rPr lang="en" dirty="0"/>
              <a:t> I</a:t>
            </a:r>
            <a:r>
              <a:rPr lang="en-US" dirty="0"/>
              <a:t>n</a:t>
            </a:r>
            <a:r>
              <a:rPr lang="en" dirty="0"/>
              <a:t>fluenza Summary</a:t>
            </a:r>
            <a:endParaRPr lang="es-ES_tradnl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2D16EB5-4A18-BC02-5F47-F4B29D6AB1B2}"/>
              </a:ext>
            </a:extLst>
          </p:cNvPr>
          <p:cNvSpPr/>
          <p:nvPr/>
        </p:nvSpPr>
        <p:spPr>
          <a:xfrm>
            <a:off x="13554402" y="3044955"/>
            <a:ext cx="2650210" cy="2606782"/>
          </a:xfrm>
          <a:prstGeom prst="ellipse">
            <a:avLst/>
          </a:prstGeom>
          <a:solidFill>
            <a:schemeClr val="accent2">
              <a:alpha val="8321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Member States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purchased Influenza during 2025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62BF61-EEB2-6827-B538-114BBD2FBF9E}"/>
              </a:ext>
            </a:extLst>
          </p:cNvPr>
          <p:cNvSpPr/>
          <p:nvPr/>
        </p:nvSpPr>
        <p:spPr>
          <a:xfrm>
            <a:off x="14147610" y="5258066"/>
            <a:ext cx="3281297" cy="337153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Significant increase in supply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during 2025 from Regional 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Manufacturers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through the Fund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E7271-D9FC-B304-1A5E-1D4FF26612B0}"/>
              </a:ext>
            </a:extLst>
          </p:cNvPr>
          <p:cNvSpPr/>
          <p:nvPr/>
        </p:nvSpPr>
        <p:spPr>
          <a:xfrm>
            <a:off x="12423196" y="5063024"/>
            <a:ext cx="2262413" cy="2262413"/>
          </a:xfrm>
          <a:prstGeom prst="ellipse">
            <a:avLst/>
          </a:prstGeom>
          <a:solidFill>
            <a:srgbClr val="3381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30 M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Vaccine doses of Influenza</a:t>
            </a:r>
          </a:p>
        </p:txBody>
      </p:sp>
    </p:spTree>
    <p:extLst>
      <p:ext uri="{BB962C8B-B14F-4D97-AF65-F5344CB8AC3E}">
        <p14:creationId xmlns:p14="http://schemas.microsoft.com/office/powerpoint/2010/main" val="2165178648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D057272B239F45BF04C2CC49F4149A" ma:contentTypeVersion="22" ma:contentTypeDescription="Crear nuevo documento." ma:contentTypeScope="" ma:versionID="574c81c26f86a23f399a7a19223686a6">
  <xsd:schema xmlns:xsd="http://www.w3.org/2001/XMLSchema" xmlns:xs="http://www.w3.org/2001/XMLSchema" xmlns:p="http://schemas.microsoft.com/office/2006/metadata/properties" xmlns:ns2="4c29955c-3983-4360-85fb-74cf7af43e96" xmlns:ns3="862aa5ca-c86a-4192-b148-097035e828f6" xmlns:ns4="5e13aadc-de86-43ee-b386-40c01ba74c80" targetNamespace="http://schemas.microsoft.com/office/2006/metadata/properties" ma:root="true" ma:fieldsID="ac815453a3ec8e6d97eb0d440ffe2223" ns2:_="" ns3:_="" ns4:_="">
    <xsd:import namespace="4c29955c-3983-4360-85fb-74cf7af43e96"/>
    <xsd:import namespace="862aa5ca-c86a-4192-b148-097035e828f6"/>
    <xsd:import namespace="5e13aadc-de86-43ee-b386-40c01ba74c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PMIS" minOccurs="0"/>
                <xsd:element ref="ns2:PMIS0" minOccurs="0"/>
                <xsd:element ref="ns2:Supplier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9955c-3983-4360-85fb-74cf7af43e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MIS" ma:index="20" nillable="true" ma:displayName="Year" ma:format="Dropdown" ma:internalName="PMIS" ma:percentage="FALSE">
      <xsd:simpleType>
        <xsd:restriction base="dms:Number"/>
      </xsd:simpleType>
    </xsd:element>
    <xsd:element name="PMIS0" ma:index="21" nillable="true" ma:displayName="PMIS" ma:format="Dropdown" ma:internalName="PMIS0">
      <xsd:simpleType>
        <xsd:restriction base="dms:Text">
          <xsd:maxLength value="255"/>
        </xsd:restriction>
      </xsd:simpleType>
    </xsd:element>
    <xsd:element name="Supplier" ma:index="22" nillable="true" ma:displayName="Supplier" ma:format="Dropdown" ma:internalName="Supplier">
      <xsd:simpleType>
        <xsd:restriction base="dms:Text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Etiquetas de imagen" ma:readOnly="false" ma:fieldId="{5cf76f15-5ced-4ddc-b409-7134ff3c332f}" ma:taxonomyMulti="true" ma:sspId="c0f44cca-6aff-4d49-827c-e4b3bc2e3f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2aa5ca-c86a-4192-b148-097035e828f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3aadc-de86-43ee-b386-40c01ba74c80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6e9bec18-372b-4e4d-8fe3-df5977be4cec}" ma:internalName="TaxCatchAll" ma:showField="CatchAllData" ma:web="862aa5ca-c86a-4192-b148-097035e828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29955c-3983-4360-85fb-74cf7af43e96">
      <Terms xmlns="http://schemas.microsoft.com/office/infopath/2007/PartnerControls"/>
    </lcf76f155ced4ddcb4097134ff3c332f>
    <Supplier xmlns="4c29955c-3983-4360-85fb-74cf7af43e96" xsi:nil="true"/>
    <PMIS0 xmlns="4c29955c-3983-4360-85fb-74cf7af43e96" xsi:nil="true"/>
    <TaxCatchAll xmlns="5e13aadc-de86-43ee-b386-40c01ba74c80" xsi:nil="true"/>
    <PMIS xmlns="4c29955c-3983-4360-85fb-74cf7af43e9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BEFA20-1374-4944-A9BC-C2E8F8872904}"/>
</file>

<file path=customXml/itemProps2.xml><?xml version="1.0" encoding="utf-8"?>
<ds:datastoreItem xmlns:ds="http://schemas.openxmlformats.org/officeDocument/2006/customXml" ds:itemID="{9995D889-E4C1-40EC-A7D8-108627D2E982}">
  <ds:schemaRefs>
    <ds:schemaRef ds:uri="4c29955c-3983-4360-85fb-74cf7af43e96"/>
    <ds:schemaRef ds:uri="5e13aadc-de86-43ee-b386-40c01ba74c80"/>
    <ds:schemaRef ds:uri="862aa5ca-c86a-4192-b148-097035e828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8C10EAD-13E4-49A6-BF6F-6A510362F0D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610e79c-2ec0-4e0f-8a14-1e4b101519f7}" enabled="0" method="" siteId="{e610e79c-2ec0-4e0f-8a14-1e4b101519f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1722</Words>
  <Application>Microsoft Office PowerPoint</Application>
  <PresentationFormat>Custom</PresentationFormat>
  <Paragraphs>478</Paragraphs>
  <Slides>22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Segoe UI</vt:lpstr>
      <vt:lpstr>Aptos Light</vt:lpstr>
      <vt:lpstr>SimSun</vt:lpstr>
      <vt:lpstr>Wingdings</vt:lpstr>
      <vt:lpstr>Aptos</vt:lpstr>
      <vt:lpstr>Courier New</vt:lpstr>
      <vt:lpstr>Frutiger 65</vt:lpstr>
      <vt:lpstr>Symbol</vt:lpstr>
      <vt:lpstr>Calibri</vt:lpstr>
      <vt:lpstr>Calibri Light</vt:lpstr>
      <vt:lpstr>Arial</vt:lpstr>
      <vt:lpstr>Palatino Linotype</vt:lpstr>
      <vt:lpstr>Candara</vt:lpstr>
      <vt:lpstr>Diseño personalizado</vt:lpstr>
      <vt:lpstr>PAHO’s Regional Revolving Funds</vt:lpstr>
      <vt:lpstr>PowerPoint Presentation</vt:lpstr>
      <vt:lpstr>PowerPoint Presentation</vt:lpstr>
      <vt:lpstr>Importance of Effective Demand Planning</vt:lpstr>
      <vt:lpstr>PowerPoint Presentation</vt:lpstr>
      <vt:lpstr>PowerPoint Presentation</vt:lpstr>
      <vt:lpstr> Influenza Annual Demand Planning Cycle</vt:lpstr>
      <vt:lpstr> </vt:lpstr>
      <vt:lpstr> Influenza Summary</vt:lpstr>
      <vt:lpstr>Interdisciplinary approach</vt:lpstr>
      <vt:lpstr>Seasonal influenza critical annual cycles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Procurement Process for the Revolving Fund</vt:lpstr>
      <vt:lpstr>Important Considerations for Seasonal Influenza Vaccines Demand Planning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Revolving Fund PAHO </cp:lastModifiedBy>
  <cp:revision>1</cp:revision>
  <dcterms:modified xsi:type="dcterms:W3CDTF">2026-03-20T14:58:24Z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0x010100CAD057272B239F45BF04C2CC49F4149A</vt:lpwstr>
  </property>
  <property fmtid="{D5CDD505-2E9C-101B-9397-08002B2CF9AE}" pid="3" name="MediaServiceImageTags">
    <vt:lpwstr/>
  </property>
</Properties>
</file>